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79" r:id="rId2"/>
    <p:sldId id="278" r:id="rId3"/>
    <p:sldId id="287" r:id="rId4"/>
    <p:sldId id="281" r:id="rId5"/>
    <p:sldId id="285" r:id="rId6"/>
    <p:sldId id="288" r:id="rId7"/>
    <p:sldId id="291" r:id="rId8"/>
    <p:sldId id="292" r:id="rId9"/>
    <p:sldId id="293" r:id="rId10"/>
    <p:sldId id="294" r:id="rId11"/>
    <p:sldId id="289" r:id="rId12"/>
    <p:sldId id="296" r:id="rId13"/>
    <p:sldId id="295" r:id="rId14"/>
    <p:sldId id="290" r:id="rId15"/>
    <p:sldId id="286" r:id="rId16"/>
  </p:sldIdLst>
  <p:sldSz cx="12192000" cy="6858000"/>
  <p:notesSz cx="6858000" cy="9144000"/>
  <p:embeddedFontLst>
    <p:embeddedFont>
      <p:font typeface="Figtree" panose="020B0604020202020204" charset="0"/>
      <p:regular r:id="rId18"/>
      <p:bold r:id="rId19"/>
      <p:italic r:id="rId20"/>
      <p:boldItalic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  <p:embeddedFont>
      <p:font typeface="Poppins Light" panose="00000400000000000000" pitchFamily="2" charset="0"/>
      <p:regular r:id="rId26"/>
      <p:italic r:id="rId27"/>
    </p:embeddedFont>
    <p:embeddedFont>
      <p:font typeface="Product Sans" panose="020B060402020202020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6673"/>
    <a:srgbClr val="1B1B1C"/>
    <a:srgbClr val="346BE2"/>
    <a:srgbClr val="356BE2"/>
    <a:srgbClr val="5878A2"/>
    <a:srgbClr val="2F558D"/>
    <a:srgbClr val="3B516D"/>
    <a:srgbClr val="23406A"/>
    <a:srgbClr val="03395E"/>
    <a:srgbClr val="088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E0B8F-8AA5-413B-A905-840B7835A67A}" v="121" dt="2024-03-27T06:07:36.2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43" autoAdjust="0"/>
    <p:restoredTop sz="97386" autoAdjust="0"/>
  </p:normalViewPr>
  <p:slideViewPr>
    <p:cSldViewPr snapToGrid="0" showGuides="1">
      <p:cViewPr>
        <p:scale>
          <a:sx n="150" d="100"/>
          <a:sy n="150" d="100"/>
        </p:scale>
        <p:origin x="552" y="2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la" userId="10aae156-914e-4992-9526-b81c2b99183c" providerId="ADAL" clId="{59DE0B8F-8AA5-413B-A905-840B7835A67A}"/>
    <pc:docChg chg="undo custSel addSld delSld modSld modMainMaster">
      <pc:chgData name="Anila" userId="10aae156-914e-4992-9526-b81c2b99183c" providerId="ADAL" clId="{59DE0B8F-8AA5-413B-A905-840B7835A67A}" dt="2024-03-26T09:52:45.436" v="2085" actId="207"/>
      <pc:docMkLst>
        <pc:docMk/>
      </pc:docMkLst>
      <pc:sldChg chg="addSp delSp modSp del mod">
        <pc:chgData name="Anila" userId="10aae156-914e-4992-9526-b81c2b99183c" providerId="ADAL" clId="{59DE0B8F-8AA5-413B-A905-840B7835A67A}" dt="2024-03-13T04:27:34.179" v="340" actId="47"/>
        <pc:sldMkLst>
          <pc:docMk/>
          <pc:sldMk cId="1853970050" sldId="257"/>
        </pc:sldMkLst>
        <pc:spChg chg="mod">
          <ac:chgData name="Anila" userId="10aae156-914e-4992-9526-b81c2b99183c" providerId="ADAL" clId="{59DE0B8F-8AA5-413B-A905-840B7835A67A}" dt="2024-03-13T04:06:48.809" v="6" actId="207"/>
          <ac:spMkLst>
            <pc:docMk/>
            <pc:sldMk cId="1853970050" sldId="257"/>
            <ac:spMk id="2" creationId="{49463845-9153-6B50-B636-BBAF1638EBD5}"/>
          </ac:spMkLst>
        </pc:spChg>
        <pc:spChg chg="mod">
          <ac:chgData name="Anila" userId="10aae156-914e-4992-9526-b81c2b99183c" providerId="ADAL" clId="{59DE0B8F-8AA5-413B-A905-840B7835A67A}" dt="2024-03-13T04:07:08.017" v="7" actId="207"/>
          <ac:spMkLst>
            <pc:docMk/>
            <pc:sldMk cId="1853970050" sldId="257"/>
            <ac:spMk id="7" creationId="{3D59CF78-8200-1DF2-FC74-CC0CB3E5CF64}"/>
          </ac:spMkLst>
        </pc:spChg>
        <pc:picChg chg="add del mod">
          <ac:chgData name="Anila" userId="10aae156-914e-4992-9526-b81c2b99183c" providerId="ADAL" clId="{59DE0B8F-8AA5-413B-A905-840B7835A67A}" dt="2024-03-13T04:27:31.048" v="339" actId="21"/>
          <ac:picMkLst>
            <pc:docMk/>
            <pc:sldMk cId="1853970050" sldId="257"/>
            <ac:picMk id="4" creationId="{FADBA53C-BB25-8D90-4B49-6EB2DBA17242}"/>
          </ac:picMkLst>
        </pc:picChg>
        <pc:picChg chg="del">
          <ac:chgData name="Anila" userId="10aae156-914e-4992-9526-b81c2b99183c" providerId="ADAL" clId="{59DE0B8F-8AA5-413B-A905-840B7835A67A}" dt="2024-03-13T04:01:33.442" v="0" actId="478"/>
          <ac:picMkLst>
            <pc:docMk/>
            <pc:sldMk cId="1853970050" sldId="257"/>
            <ac:picMk id="5" creationId="{C86EF8F4-7159-FC97-28A4-22ADED5E99DD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5:44.067" v="1830" actId="207"/>
        <pc:sldMkLst>
          <pc:docMk/>
          <pc:sldMk cId="4108638539" sldId="258"/>
        </pc:sldMkLst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2" creationId="{CD98072F-1AE0-3197-E67C-1E91CE3651E2}"/>
          </ac:spMkLst>
        </pc:spChg>
        <pc:spChg chg="mod">
          <ac:chgData name="Anila" userId="10aae156-914e-4992-9526-b81c2b99183c" providerId="ADAL" clId="{59DE0B8F-8AA5-413B-A905-840B7835A67A}" dt="2024-03-13T05:17:45.318" v="911" actId="1076"/>
          <ac:spMkLst>
            <pc:docMk/>
            <pc:sldMk cId="4108638539" sldId="258"/>
            <ac:spMk id="3" creationId="{C097CB79-998B-6115-2CDC-F92441D27FC0}"/>
          </ac:spMkLst>
        </pc:spChg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4" creationId="{BFF0F42A-9AC9-0126-41B5-6D1FA97318E9}"/>
          </ac:spMkLst>
        </pc:spChg>
        <pc:spChg chg="del mod">
          <ac:chgData name="Anila" userId="10aae156-914e-4992-9526-b81c2b99183c" providerId="ADAL" clId="{59DE0B8F-8AA5-413B-A905-840B7835A67A}" dt="2024-03-13T04:39:08.822" v="580" actId="478"/>
          <ac:spMkLst>
            <pc:docMk/>
            <pc:sldMk cId="4108638539" sldId="258"/>
            <ac:spMk id="6" creationId="{63884D91-7C55-4EBD-700C-AA4C4B1A56A8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7" creationId="{273E133F-9E14-212E-F473-52CF597E3437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8" creationId="{ED3B58EC-E22E-26F3-EA94-E1F4880948B8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9" creationId="{F54BEB4F-E9C3-6BCF-3989-C65E31620129}"/>
          </ac:spMkLst>
        </pc:spChg>
        <pc:spChg chg="del">
          <ac:chgData name="Anila" userId="10aae156-914e-4992-9526-b81c2b99183c" providerId="ADAL" clId="{59DE0B8F-8AA5-413B-A905-840B7835A67A}" dt="2024-03-13T04:31:39.470" v="429" actId="478"/>
          <ac:spMkLst>
            <pc:docMk/>
            <pc:sldMk cId="4108638539" sldId="258"/>
            <ac:spMk id="10" creationId="{05E3F477-17B6-9C80-9859-5D7E1EEDBC65}"/>
          </ac:spMkLst>
        </pc:spChg>
        <pc:spChg chg="mod">
          <ac:chgData name="Anila" userId="10aae156-914e-4992-9526-b81c2b99183c" providerId="ADAL" clId="{59DE0B8F-8AA5-413B-A905-840B7835A67A}" dt="2024-03-13T06:35:44.067" v="1830" actId="207"/>
          <ac:spMkLst>
            <pc:docMk/>
            <pc:sldMk cId="4108638539" sldId="258"/>
            <ac:spMk id="11" creationId="{C5365593-8CF2-8507-4E64-E252A2B590A0}"/>
          </ac:spMkLst>
        </pc:spChg>
        <pc:spChg chg="mod">
          <ac:chgData name="Anila" userId="10aae156-914e-4992-9526-b81c2b99183c" providerId="ADAL" clId="{59DE0B8F-8AA5-413B-A905-840B7835A67A}" dt="2024-03-13T05:17:45.318" v="911" actId="1076"/>
          <ac:spMkLst>
            <pc:docMk/>
            <pc:sldMk cId="4108638539" sldId="258"/>
            <ac:spMk id="12" creationId="{A410E2FE-026C-D4D4-786B-3F2E44E06192}"/>
          </ac:spMkLst>
        </pc:spChg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14" creationId="{A57E6E6B-FC8B-9D14-CAC4-314BD97A9A94}"/>
          </ac:spMkLst>
        </pc:spChg>
        <pc:spChg chg="add mod ord">
          <ac:chgData name="Anila" userId="10aae156-914e-4992-9526-b81c2b99183c" providerId="ADAL" clId="{59DE0B8F-8AA5-413B-A905-840B7835A67A}" dt="2024-03-13T04:37:40.893" v="549" actId="170"/>
          <ac:spMkLst>
            <pc:docMk/>
            <pc:sldMk cId="4108638539" sldId="258"/>
            <ac:spMk id="15" creationId="{EBEF4ED5-F615-CB4C-5D9F-EC026BD21576}"/>
          </ac:spMkLst>
        </pc:spChg>
        <pc:spChg chg="add mod ord">
          <ac:chgData name="Anila" userId="10aae156-914e-4992-9526-b81c2b99183c" providerId="ADAL" clId="{59DE0B8F-8AA5-413B-A905-840B7835A67A}" dt="2024-03-13T04:37:40.893" v="549" actId="170"/>
          <ac:spMkLst>
            <pc:docMk/>
            <pc:sldMk cId="4108638539" sldId="258"/>
            <ac:spMk id="16" creationId="{92078F94-F4D2-E9C9-E9D2-90D11459F671}"/>
          </ac:spMkLst>
        </pc:spChg>
        <pc:spChg chg="add del mod">
          <ac:chgData name="Anila" userId="10aae156-914e-4992-9526-b81c2b99183c" providerId="ADAL" clId="{59DE0B8F-8AA5-413B-A905-840B7835A67A}" dt="2024-03-13T04:37:19.311" v="533" actId="478"/>
          <ac:spMkLst>
            <pc:docMk/>
            <pc:sldMk cId="4108638539" sldId="258"/>
            <ac:spMk id="17" creationId="{B1F3A153-8C87-73E8-98B8-6FF67258B1B1}"/>
          </ac:spMkLst>
        </pc:spChg>
        <pc:spChg chg="add del mod">
          <ac:chgData name="Anila" userId="10aae156-914e-4992-9526-b81c2b99183c" providerId="ADAL" clId="{59DE0B8F-8AA5-413B-A905-840B7835A67A}" dt="2024-03-13T04:39:02.778" v="578" actId="478"/>
          <ac:spMkLst>
            <pc:docMk/>
            <pc:sldMk cId="4108638539" sldId="258"/>
            <ac:spMk id="18" creationId="{B9C285AC-7E43-D6CA-C56F-A151FB3D3B7A}"/>
          </ac:spMkLst>
        </pc:spChg>
        <pc:spChg chg="add mod">
          <ac:chgData name="Anila" userId="10aae156-914e-4992-9526-b81c2b99183c" providerId="ADAL" clId="{59DE0B8F-8AA5-413B-A905-840B7835A67A}" dt="2024-03-13T05:32:53.446" v="1058" actId="1076"/>
          <ac:spMkLst>
            <pc:docMk/>
            <pc:sldMk cId="4108638539" sldId="258"/>
            <ac:spMk id="19" creationId="{62ED03B5-D582-2BFA-DDEC-5EB66F920482}"/>
          </ac:spMkLst>
        </pc:spChg>
        <pc:spChg chg="add del mod">
          <ac:chgData name="Anila" userId="10aae156-914e-4992-9526-b81c2b99183c" providerId="ADAL" clId="{59DE0B8F-8AA5-413B-A905-840B7835A67A}" dt="2024-03-13T05:33:55.601" v="1071" actId="478"/>
          <ac:spMkLst>
            <pc:docMk/>
            <pc:sldMk cId="4108638539" sldId="258"/>
            <ac:spMk id="20" creationId="{4495BD18-E914-799F-3BA6-9F7AF5AFFD07}"/>
          </ac:spMkLst>
        </pc:spChg>
        <pc:picChg chg="del">
          <ac:chgData name="Anila" userId="10aae156-914e-4992-9526-b81c2b99183c" providerId="ADAL" clId="{59DE0B8F-8AA5-413B-A905-840B7835A67A}" dt="2024-03-13T04:29:20.982" v="422" actId="478"/>
          <ac:picMkLst>
            <pc:docMk/>
            <pc:sldMk cId="4108638539" sldId="258"/>
            <ac:picMk id="5" creationId="{76E371BC-1EE4-2A61-4417-28A343E2A503}"/>
          </ac:picMkLst>
        </pc:picChg>
        <pc:picChg chg="mod">
          <ac:chgData name="Anila" userId="10aae156-914e-4992-9526-b81c2b99183c" providerId="ADAL" clId="{59DE0B8F-8AA5-413B-A905-840B7835A67A}" dt="2024-03-13T04:31:31.135" v="428" actId="1076"/>
          <ac:picMkLst>
            <pc:docMk/>
            <pc:sldMk cId="4108638539" sldId="258"/>
            <ac:picMk id="13" creationId="{D8E881DE-89BE-681F-1DE0-B22ACF9E5C6A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5:58.333" v="1831" actId="207"/>
        <pc:sldMkLst>
          <pc:docMk/>
          <pc:sldMk cId="1707838887" sldId="259"/>
        </pc:sldMkLst>
        <pc:spChg chg="add del mod">
          <ac:chgData name="Anila" userId="10aae156-914e-4992-9526-b81c2b99183c" providerId="ADAL" clId="{59DE0B8F-8AA5-413B-A905-840B7835A67A}" dt="2024-03-13T05:10:46.662" v="770" actId="478"/>
          <ac:spMkLst>
            <pc:docMk/>
            <pc:sldMk cId="1707838887" sldId="259"/>
            <ac:spMk id="2" creationId="{2EBD5BD3-1B85-D3C0-E410-8D9200B3B04B}"/>
          </ac:spMkLst>
        </pc:spChg>
        <pc:spChg chg="add mod ord">
          <ac:chgData name="Anila" userId="10aae156-914e-4992-9526-b81c2b99183c" providerId="ADAL" clId="{59DE0B8F-8AA5-413B-A905-840B7835A67A}" dt="2024-03-13T05:21:35.886" v="944" actId="167"/>
          <ac:spMkLst>
            <pc:docMk/>
            <pc:sldMk cId="1707838887" sldId="259"/>
            <ac:spMk id="3" creationId="{39BBEB51-EA60-CEDE-00EF-7A2DCF5906CE}"/>
          </ac:spMkLst>
        </pc:spChg>
        <pc:spChg chg="add mod ord">
          <ac:chgData name="Anila" userId="10aae156-914e-4992-9526-b81c2b99183c" providerId="ADAL" clId="{59DE0B8F-8AA5-413B-A905-840B7835A67A}" dt="2024-03-13T05:21:35.886" v="944" actId="167"/>
          <ac:spMkLst>
            <pc:docMk/>
            <pc:sldMk cId="1707838887" sldId="259"/>
            <ac:spMk id="5" creationId="{4E95CD90-F072-1EAE-D65A-8C3DC7447B5A}"/>
          </ac:spMkLst>
        </pc:spChg>
        <pc:spChg chg="mod topLvl">
          <ac:chgData name="Anila" userId="10aae156-914e-4992-9526-b81c2b99183c" providerId="ADAL" clId="{59DE0B8F-8AA5-413B-A905-840B7835A67A}" dt="2024-03-13T05:34:35.754" v="1119" actId="207"/>
          <ac:spMkLst>
            <pc:docMk/>
            <pc:sldMk cId="1707838887" sldId="259"/>
            <ac:spMk id="6" creationId="{CD633BB5-A478-9C71-317D-209C25C92661}"/>
          </ac:spMkLst>
        </pc:spChg>
        <pc:spChg chg="del">
          <ac:chgData name="Anila" userId="10aae156-914e-4992-9526-b81c2b99183c" providerId="ADAL" clId="{59DE0B8F-8AA5-413B-A905-840B7835A67A}" dt="2024-03-13T05:17:05.238" v="903" actId="478"/>
          <ac:spMkLst>
            <pc:docMk/>
            <pc:sldMk cId="1707838887" sldId="259"/>
            <ac:spMk id="10" creationId="{11E327B6-9058-E4E7-861F-2D2F6DBEB707}"/>
          </ac:spMkLst>
        </pc:spChg>
        <pc:spChg chg="mod">
          <ac:chgData name="Anila" userId="10aae156-914e-4992-9526-b81c2b99183c" providerId="ADAL" clId="{59DE0B8F-8AA5-413B-A905-840B7835A67A}" dt="2024-03-13T05:16:55.820" v="899" actId="1076"/>
          <ac:spMkLst>
            <pc:docMk/>
            <pc:sldMk cId="1707838887" sldId="259"/>
            <ac:spMk id="12" creationId="{CC156909-A1B6-523D-67E5-D684E8D1D3ED}"/>
          </ac:spMkLst>
        </pc:spChg>
        <pc:spChg chg="mod">
          <ac:chgData name="Anila" userId="10aae156-914e-4992-9526-b81c2b99183c" providerId="ADAL" clId="{59DE0B8F-8AA5-413B-A905-840B7835A67A}" dt="2024-03-13T05:16:55.820" v="899" actId="1076"/>
          <ac:spMkLst>
            <pc:docMk/>
            <pc:sldMk cId="1707838887" sldId="259"/>
            <ac:spMk id="16" creationId="{A5847637-4CC4-3C05-C6DE-93AA63B72DB8}"/>
          </ac:spMkLst>
        </pc:spChg>
        <pc:spChg chg="mod topLvl">
          <ac:chgData name="Anila" userId="10aae156-914e-4992-9526-b81c2b99183c" providerId="ADAL" clId="{59DE0B8F-8AA5-413B-A905-840B7835A67A}" dt="2024-03-13T06:35:58.333" v="1831" actId="207"/>
          <ac:spMkLst>
            <pc:docMk/>
            <pc:sldMk cId="1707838887" sldId="259"/>
            <ac:spMk id="18" creationId="{2F253AE8-9600-F793-79D4-823CF5A8259C}"/>
          </ac:spMkLst>
        </pc:spChg>
        <pc:grpChg chg="add del mod">
          <ac:chgData name="Anila" userId="10aae156-914e-4992-9526-b81c2b99183c" providerId="ADAL" clId="{59DE0B8F-8AA5-413B-A905-840B7835A67A}" dt="2024-03-13T05:31:39.870" v="1052" actId="165"/>
          <ac:grpSpMkLst>
            <pc:docMk/>
            <pc:sldMk cId="1707838887" sldId="259"/>
            <ac:grpSpMk id="7" creationId="{C0E4671F-C0A7-38C0-F369-6F06A7AF9C31}"/>
          </ac:grpSpMkLst>
        </pc:grpChg>
        <pc:picChg chg="mod ord">
          <ac:chgData name="Anila" userId="10aae156-914e-4992-9526-b81c2b99183c" providerId="ADAL" clId="{59DE0B8F-8AA5-413B-A905-840B7835A67A}" dt="2024-03-13T05:21:29.439" v="943" actId="167"/>
          <ac:picMkLst>
            <pc:docMk/>
            <pc:sldMk cId="1707838887" sldId="259"/>
            <ac:picMk id="4" creationId="{FCCD0ADC-8395-068F-28D1-3787495995BE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13T06:36:25.848" v="1835" actId="207"/>
        <pc:sldMkLst>
          <pc:docMk/>
          <pc:sldMk cId="4124882184" sldId="263"/>
        </pc:sldMkLst>
        <pc:spChg chg="mod topLvl">
          <ac:chgData name="Anila" userId="10aae156-914e-4992-9526-b81c2b99183c" providerId="ADAL" clId="{59DE0B8F-8AA5-413B-A905-840B7835A67A}" dt="2024-03-13T05:51:36.210" v="1272" actId="1076"/>
          <ac:spMkLst>
            <pc:docMk/>
            <pc:sldMk cId="4124882184" sldId="263"/>
            <ac:spMk id="3" creationId="{B038C712-3584-BD59-39DA-A039D35BBAAF}"/>
          </ac:spMkLst>
        </pc:spChg>
        <pc:spChg chg="add del mod">
          <ac:chgData name="Anila" userId="10aae156-914e-4992-9526-b81c2b99183c" providerId="ADAL" clId="{59DE0B8F-8AA5-413B-A905-840B7835A67A}" dt="2024-03-13T05:06:02.196" v="701" actId="931"/>
          <ac:spMkLst>
            <pc:docMk/>
            <pc:sldMk cId="4124882184" sldId="263"/>
            <ac:spMk id="4" creationId="{4A3422CC-A22A-1E5E-037A-B57AFCBC5ABC}"/>
          </ac:spMkLst>
        </pc:spChg>
        <pc:spChg chg="mod">
          <ac:chgData name="Anila" userId="10aae156-914e-4992-9526-b81c2b99183c" providerId="ADAL" clId="{59DE0B8F-8AA5-413B-A905-840B7835A67A}" dt="2024-03-13T05:54:27.041" v="1311" actId="1076"/>
          <ac:spMkLst>
            <pc:docMk/>
            <pc:sldMk cId="4124882184" sldId="263"/>
            <ac:spMk id="6" creationId="{525A7475-720C-F54F-902F-8BB693915DEC}"/>
          </ac:spMkLst>
        </pc:spChg>
        <pc:spChg chg="add mod ord">
          <ac:chgData name="Anila" userId="10aae156-914e-4992-9526-b81c2b99183c" providerId="ADAL" clId="{59DE0B8F-8AA5-413B-A905-840B7835A67A}" dt="2024-03-13T05:53:48.465" v="1307" actId="14100"/>
          <ac:spMkLst>
            <pc:docMk/>
            <pc:sldMk cId="4124882184" sldId="263"/>
            <ac:spMk id="9" creationId="{860D23D0-9887-7E26-03B5-AA5C6838AC8E}"/>
          </ac:spMkLst>
        </pc:spChg>
        <pc:spChg chg="del">
          <ac:chgData name="Anila" userId="10aae156-914e-4992-9526-b81c2b99183c" providerId="ADAL" clId="{59DE0B8F-8AA5-413B-A905-840B7835A67A}" dt="2024-03-13T04:53:34.643" v="699" actId="478"/>
          <ac:spMkLst>
            <pc:docMk/>
            <pc:sldMk cId="4124882184" sldId="263"/>
            <ac:spMk id="10" creationId="{F7D14AB2-DC8C-90B7-3D73-CDC49C59216A}"/>
          </ac:spMkLst>
        </pc:spChg>
        <pc:spChg chg="add mod ord">
          <ac:chgData name="Anila" userId="10aae156-914e-4992-9526-b81c2b99183c" providerId="ADAL" clId="{59DE0B8F-8AA5-413B-A905-840B7835A67A}" dt="2024-03-13T05:53:52.653" v="1308" actId="14100"/>
          <ac:spMkLst>
            <pc:docMk/>
            <pc:sldMk cId="4124882184" sldId="263"/>
            <ac:spMk id="11" creationId="{09D03C40-C4B8-C70E-747C-70E462D780FF}"/>
          </ac:spMkLst>
        </pc:spChg>
        <pc:spChg chg="mod topLvl">
          <ac:chgData name="Anila" userId="10aae156-914e-4992-9526-b81c2b99183c" providerId="ADAL" clId="{59DE0B8F-8AA5-413B-A905-840B7835A67A}" dt="2024-03-13T05:51:36.210" v="1272" actId="1076"/>
          <ac:spMkLst>
            <pc:docMk/>
            <pc:sldMk cId="4124882184" sldId="263"/>
            <ac:spMk id="12" creationId="{57B60FDB-08D7-78D6-0D0A-051EB7E428FA}"/>
          </ac:spMkLst>
        </pc:spChg>
        <pc:spChg chg="mod">
          <ac:chgData name="Anila" userId="10aae156-914e-4992-9526-b81c2b99183c" providerId="ADAL" clId="{59DE0B8F-8AA5-413B-A905-840B7835A67A}" dt="2024-03-13T06:36:25.848" v="1835" actId="207"/>
          <ac:spMkLst>
            <pc:docMk/>
            <pc:sldMk cId="4124882184" sldId="263"/>
            <ac:spMk id="16" creationId="{778AB515-F671-B9D3-B7C2-5E7E9FD9926B}"/>
          </ac:spMkLst>
        </pc:spChg>
        <pc:grpChg chg="add del mod">
          <ac:chgData name="Anila" userId="10aae156-914e-4992-9526-b81c2b99183c" providerId="ADAL" clId="{59DE0B8F-8AA5-413B-A905-840B7835A67A}" dt="2024-03-13T05:40:37.438" v="1227" actId="165"/>
          <ac:grpSpMkLst>
            <pc:docMk/>
            <pc:sldMk cId="4124882184" sldId="263"/>
            <ac:grpSpMk id="8" creationId="{22BB3760-0429-2DF4-735A-C71158AC1547}"/>
          </ac:grpSpMkLst>
        </pc:grpChg>
        <pc:picChg chg="add mod ord">
          <ac:chgData name="Anila" userId="10aae156-914e-4992-9526-b81c2b99183c" providerId="ADAL" clId="{59DE0B8F-8AA5-413B-A905-840B7835A67A}" dt="2024-03-13T05:06:37.597" v="707" actId="700"/>
          <ac:picMkLst>
            <pc:docMk/>
            <pc:sldMk cId="4124882184" sldId="263"/>
            <ac:picMk id="7" creationId="{CD7B9445-005E-0A3F-F4DA-DF06E33CBFB9}"/>
          </ac:picMkLst>
        </pc:picChg>
        <pc:picChg chg="del mod ord">
          <ac:chgData name="Anila" userId="10aae156-914e-4992-9526-b81c2b99183c" providerId="ADAL" clId="{59DE0B8F-8AA5-413B-A905-840B7835A67A}" dt="2024-03-13T04:57:00.416" v="700" actId="478"/>
          <ac:picMkLst>
            <pc:docMk/>
            <pc:sldMk cId="4124882184" sldId="263"/>
            <ac:picMk id="17" creationId="{E42DFB72-37CF-3795-A583-32FFC717AADC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31.201" v="1836" actId="207"/>
        <pc:sldMkLst>
          <pc:docMk/>
          <pc:sldMk cId="1877979977" sldId="264"/>
        </pc:sldMkLst>
        <pc:spChg chg="add mod ord">
          <ac:chgData name="Anila" userId="10aae156-914e-4992-9526-b81c2b99183c" providerId="ADAL" clId="{59DE0B8F-8AA5-413B-A905-840B7835A67A}" dt="2024-03-13T05:55:29.648" v="1334" actId="14100"/>
          <ac:spMkLst>
            <pc:docMk/>
            <pc:sldMk cId="1877979977" sldId="264"/>
            <ac:spMk id="2" creationId="{6F8FEAD4-3C98-3D94-BE5C-B6A8CC1C7657}"/>
          </ac:spMkLst>
        </pc:spChg>
        <pc:spChg chg="add mod ord">
          <ac:chgData name="Anila" userId="10aae156-914e-4992-9526-b81c2b99183c" providerId="ADAL" clId="{59DE0B8F-8AA5-413B-A905-840B7835A67A}" dt="2024-03-13T05:56:01.685" v="1348" actId="167"/>
          <ac:spMkLst>
            <pc:docMk/>
            <pc:sldMk cId="1877979977" sldId="264"/>
            <ac:spMk id="3" creationId="{3D231C64-B8AB-009C-8076-A028BF6C54C3}"/>
          </ac:spMkLst>
        </pc:spChg>
        <pc:spChg chg="mod">
          <ac:chgData name="Anila" userId="10aae156-914e-4992-9526-b81c2b99183c" providerId="ADAL" clId="{59DE0B8F-8AA5-413B-A905-840B7835A67A}" dt="2024-03-13T05:57:13.558" v="1358" actId="2711"/>
          <ac:spMkLst>
            <pc:docMk/>
            <pc:sldMk cId="1877979977" sldId="264"/>
            <ac:spMk id="6" creationId="{5A853709-2D82-A6C4-8EDC-BB1D54B714A7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7" creationId="{56256A0E-7570-5B95-D4C3-F9FF4666980C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8" creationId="{84A729F8-A3D7-AF1C-3B8C-068201168CC0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9" creationId="{A82DBB45-CB92-5670-D49D-08FA67CB27FF}"/>
          </ac:spMkLst>
        </pc:spChg>
        <pc:spChg chg="del">
          <ac:chgData name="Anila" userId="10aae156-914e-4992-9526-b81c2b99183c" providerId="ADAL" clId="{59DE0B8F-8AA5-413B-A905-840B7835A67A}" dt="2024-03-13T04:53:28.521" v="697" actId="478"/>
          <ac:spMkLst>
            <pc:docMk/>
            <pc:sldMk cId="1877979977" sldId="264"/>
            <ac:spMk id="10" creationId="{BF1F3E73-5752-A751-C519-FA502C9E627C}"/>
          </ac:spMkLst>
        </pc:spChg>
        <pc:spChg chg="mod">
          <ac:chgData name="Anila" userId="10aae156-914e-4992-9526-b81c2b99183c" providerId="ADAL" clId="{59DE0B8F-8AA5-413B-A905-840B7835A67A}" dt="2024-03-13T05:56:48.741" v="1355" actId="207"/>
          <ac:spMkLst>
            <pc:docMk/>
            <pc:sldMk cId="1877979977" sldId="264"/>
            <ac:spMk id="12" creationId="{947659C5-F73E-4955-4534-CD2A6E9FD66D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13" creationId="{CF9805D5-8C0E-A89B-FDBF-05A36EAFB85A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6" creationId="{AEE64165-7C8F-8FAC-8FB4-60E968FED255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7" creationId="{96C397C1-BF09-F7C1-72F9-70F6C95364C2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8" creationId="{1A61BBE3-4ADD-EEEC-AD67-645DDBEC571B}"/>
          </ac:spMkLst>
        </pc:spChg>
        <pc:grpChg chg="add del mod">
          <ac:chgData name="Anila" userId="10aae156-914e-4992-9526-b81c2b99183c" providerId="ADAL" clId="{59DE0B8F-8AA5-413B-A905-840B7835A67A}" dt="2024-03-13T05:58:33.869" v="1371" actId="165"/>
          <ac:grpSpMkLst>
            <pc:docMk/>
            <pc:sldMk cId="1877979977" sldId="264"/>
            <ac:grpSpMk id="4" creationId="{B9EBD383-9017-5D9F-AAC6-74FA068811A0}"/>
          </ac:grpSpMkLst>
        </pc:grpChg>
        <pc:picChg chg="mod ord">
          <ac:chgData name="Anila" userId="10aae156-914e-4992-9526-b81c2b99183c" providerId="ADAL" clId="{59DE0B8F-8AA5-413B-A905-840B7835A67A}" dt="2024-03-13T04:53:26.357" v="696" actId="167"/>
          <ac:picMkLst>
            <pc:docMk/>
            <pc:sldMk cId="1877979977" sldId="264"/>
            <ac:picMk id="22" creationId="{403D7965-1B73-4463-DF2B-A8CDAFFC6021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26T09:51:43.195" v="2078" actId="700"/>
        <pc:sldMkLst>
          <pc:docMk/>
          <pc:sldMk cId="311616463" sldId="268"/>
        </pc:sldMkLst>
        <pc:spChg chg="add mod ord">
          <ac:chgData name="Anila" userId="10aae156-914e-4992-9526-b81c2b99183c" providerId="ADAL" clId="{59DE0B8F-8AA5-413B-A905-840B7835A67A}" dt="2024-03-13T06:38:18.411" v="1870" actId="167"/>
          <ac:spMkLst>
            <pc:docMk/>
            <pc:sldMk cId="311616463" sldId="268"/>
            <ac:spMk id="2" creationId="{71B512E6-FD8B-9884-F15B-BA16AE816A41}"/>
          </ac:spMkLst>
        </pc:spChg>
        <pc:spChg chg="del">
          <ac:chgData name="Anila" userId="10aae156-914e-4992-9526-b81c2b99183c" providerId="ADAL" clId="{59DE0B8F-8AA5-413B-A905-840B7835A67A}" dt="2024-03-13T04:51:59.010" v="681" actId="478"/>
          <ac:spMkLst>
            <pc:docMk/>
            <pc:sldMk cId="311616463" sldId="268"/>
            <ac:spMk id="4" creationId="{1979462B-A28A-0E4A-2FDD-AA65F0667491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6" creationId="{F86D7A3C-8438-86B1-2EBB-A1782C5EF39A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7" creationId="{6A61244A-BFE4-66A0-5571-5774706450C1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8" creationId="{171A07D3-5C01-DD4B-0288-09B297AE457E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9" creationId="{C90079E6-C9DD-793E-4C51-58B79264E139}"/>
          </ac:spMkLst>
        </pc:spChg>
        <pc:spChg chg="add mod ord">
          <ac:chgData name="Anila" userId="10aae156-914e-4992-9526-b81c2b99183c" providerId="ADAL" clId="{59DE0B8F-8AA5-413B-A905-840B7835A67A}" dt="2024-03-13T06:38:32.560" v="1872" actId="14100"/>
          <ac:spMkLst>
            <pc:docMk/>
            <pc:sldMk cId="311616463" sldId="268"/>
            <ac:spMk id="10" creationId="{9E25E27D-DADA-9E81-763F-263C82F5410E}"/>
          </ac:spMkLst>
        </pc:spChg>
        <pc:spChg chg="mod">
          <ac:chgData name="Anila" userId="10aae156-914e-4992-9526-b81c2b99183c" providerId="ADAL" clId="{59DE0B8F-8AA5-413B-A905-840B7835A67A}" dt="2024-03-13T06:38:54.012" v="1888" actId="1036"/>
          <ac:spMkLst>
            <pc:docMk/>
            <pc:sldMk cId="311616463" sldId="268"/>
            <ac:spMk id="11" creationId="{EF671054-4039-3A3F-9989-D7E7C1791E3E}"/>
          </ac:spMkLst>
        </pc:spChg>
        <pc:grpChg chg="del">
          <ac:chgData name="Anila" userId="10aae156-914e-4992-9526-b81c2b99183c" providerId="ADAL" clId="{59DE0B8F-8AA5-413B-A905-840B7835A67A}" dt="2024-03-13T04:51:53.459" v="680" actId="478"/>
          <ac:grpSpMkLst>
            <pc:docMk/>
            <pc:sldMk cId="311616463" sldId="268"/>
            <ac:grpSpMk id="5" creationId="{4E9774E4-7536-16B1-4C16-5B6483AA6F01}"/>
          </ac:grpSpMkLst>
        </pc:grpChg>
        <pc:picChg chg="mod ord">
          <ac:chgData name="Anila" userId="10aae156-914e-4992-9526-b81c2b99183c" providerId="ADAL" clId="{59DE0B8F-8AA5-413B-A905-840B7835A67A}" dt="2024-03-26T09:51:43.195" v="2078" actId="700"/>
          <ac:picMkLst>
            <pc:docMk/>
            <pc:sldMk cId="311616463" sldId="268"/>
            <ac:picMk id="18" creationId="{3D02E4D5-5159-43C0-8BF4-6962201B084A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13.876" v="1840" actId="207"/>
        <pc:sldMkLst>
          <pc:docMk/>
          <pc:sldMk cId="1316854106" sldId="269"/>
        </pc:sldMkLst>
        <pc:spChg chg="del">
          <ac:chgData name="Anila" userId="10aae156-914e-4992-9526-b81c2b99183c" providerId="ADAL" clId="{59DE0B8F-8AA5-413B-A905-840B7835A67A}" dt="2024-03-13T06:16:56.760" v="1592" actId="478"/>
          <ac:spMkLst>
            <pc:docMk/>
            <pc:sldMk cId="1316854106" sldId="269"/>
            <ac:spMk id="2" creationId="{C97B74E0-E6E6-6AAD-9AD1-58EFB7CEFCA6}"/>
          </ac:spMkLst>
        </pc:spChg>
        <pc:spChg chg="mod">
          <ac:chgData name="Anila" userId="10aae156-914e-4992-9526-b81c2b99183c" providerId="ADAL" clId="{59DE0B8F-8AA5-413B-A905-840B7835A67A}" dt="2024-03-13T06:23:38.589" v="1699" actId="1076"/>
          <ac:spMkLst>
            <pc:docMk/>
            <pc:sldMk cId="1316854106" sldId="269"/>
            <ac:spMk id="4" creationId="{DAE0AA11-5383-6154-6354-F5D3AF3B13F7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6" creationId="{2A83038C-79C2-80DA-BB45-9B0C514D8A54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7" creationId="{698C03F5-C53F-7242-9A3E-2538B19140D4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8" creationId="{81A8CB94-B5F8-0118-5E52-9804986E6B2C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9" creationId="{0CCDFCEC-8E27-5AA6-406B-5C11B05FDA13}"/>
          </ac:spMkLst>
        </pc:spChg>
        <pc:spChg chg="del">
          <ac:chgData name="Anila" userId="10aae156-914e-4992-9526-b81c2b99183c" providerId="ADAL" clId="{59DE0B8F-8AA5-413B-A905-840B7835A67A}" dt="2024-03-13T04:52:54.539" v="688" actId="478"/>
          <ac:spMkLst>
            <pc:docMk/>
            <pc:sldMk cId="1316854106" sldId="269"/>
            <ac:spMk id="10" creationId="{02FEBA9D-D627-6ED0-4AFB-2544D843B509}"/>
          </ac:spMkLst>
        </pc:spChg>
        <pc:spChg chg="add mod ord">
          <ac:chgData name="Anila" userId="10aae156-914e-4992-9526-b81c2b99183c" providerId="ADAL" clId="{59DE0B8F-8AA5-413B-A905-840B7835A67A}" dt="2024-03-13T06:19:46.413" v="1664" actId="167"/>
          <ac:spMkLst>
            <pc:docMk/>
            <pc:sldMk cId="1316854106" sldId="269"/>
            <ac:spMk id="11" creationId="{4F97F9E8-4CBB-99BB-8BA3-99AE084C6C56}"/>
          </ac:spMkLst>
        </pc:spChg>
        <pc:spChg chg="mod">
          <ac:chgData name="Anila" userId="10aae156-914e-4992-9526-b81c2b99183c" providerId="ADAL" clId="{59DE0B8F-8AA5-413B-A905-840B7835A67A}" dt="2024-03-13T06:17:05.648" v="1593" actId="207"/>
          <ac:spMkLst>
            <pc:docMk/>
            <pc:sldMk cId="1316854106" sldId="269"/>
            <ac:spMk id="12" creationId="{47DAB71F-896A-3AF5-578C-3F79B357E612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3" creationId="{75F78540-463E-3F0D-D8A9-934C5915A48A}"/>
          </ac:spMkLst>
        </pc:spChg>
        <pc:spChg chg="add mod ord">
          <ac:chgData name="Anila" userId="10aae156-914e-4992-9526-b81c2b99183c" providerId="ADAL" clId="{59DE0B8F-8AA5-413B-A905-840B7835A67A}" dt="2024-03-13T06:19:46.413" v="1664" actId="167"/>
          <ac:spMkLst>
            <pc:docMk/>
            <pc:sldMk cId="1316854106" sldId="269"/>
            <ac:spMk id="14" creationId="{7205D432-5F66-5FDE-0E59-E03741AB555E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5" creationId="{D3F7A254-90B0-677A-876C-BB703B2BFDFC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6" creationId="{37703F13-DB83-58B0-55FD-7BACC45BCCCB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8" creationId="{E962B602-7022-0581-67D4-BD8F74F3C7CD}"/>
          </ac:spMkLst>
        </pc:spChg>
        <pc:grpChg chg="add del mod">
          <ac:chgData name="Anila" userId="10aae156-914e-4992-9526-b81c2b99183c" providerId="ADAL" clId="{59DE0B8F-8AA5-413B-A905-840B7835A67A}" dt="2024-03-13T06:21:50.550" v="1683" actId="165"/>
          <ac:grpSpMkLst>
            <pc:docMk/>
            <pc:sldMk cId="1316854106" sldId="269"/>
            <ac:grpSpMk id="19" creationId="{C6C6A1E4-9C1A-6362-D8BE-9B3190BF08B8}"/>
          </ac:grpSpMkLst>
        </pc:grpChg>
        <pc:picChg chg="mod ord">
          <ac:chgData name="Anila" userId="10aae156-914e-4992-9526-b81c2b99183c" providerId="ADAL" clId="{59DE0B8F-8AA5-413B-A905-840B7835A67A}" dt="2024-03-13T06:17:17.968" v="1596" actId="167"/>
          <ac:picMkLst>
            <pc:docMk/>
            <pc:sldMk cId="1316854106" sldId="269"/>
            <ac:picMk id="17" creationId="{F1C70081-5F29-F127-3E16-763D1BCB38AF}"/>
          </ac:picMkLst>
        </pc:picChg>
      </pc:sldChg>
      <pc:sldChg chg="addSp delSp modSp mod setBg">
        <pc:chgData name="Anila" userId="10aae156-914e-4992-9526-b81c2b99183c" providerId="ADAL" clId="{59DE0B8F-8AA5-413B-A905-840B7835A67A}" dt="2024-03-26T09:51:24.477" v="2077" actId="478"/>
        <pc:sldMkLst>
          <pc:docMk/>
          <pc:sldMk cId="1165496928" sldId="270"/>
        </pc:sldMkLst>
        <pc:spChg chg="del">
          <ac:chgData name="Anila" userId="10aae156-914e-4992-9526-b81c2b99183c" providerId="ADAL" clId="{59DE0B8F-8AA5-413B-A905-840B7835A67A}" dt="2024-03-26T09:51:24.477" v="2077" actId="478"/>
          <ac:spMkLst>
            <pc:docMk/>
            <pc:sldMk cId="1165496928" sldId="270"/>
            <ac:spMk id="2" creationId="{58465CEE-C520-2A03-B094-3515DD1D42E8}"/>
          </ac:spMkLst>
        </pc:spChg>
        <pc:spChg chg="mod topLvl">
          <ac:chgData name="Anila" userId="10aae156-914e-4992-9526-b81c2b99183c" providerId="ADAL" clId="{59DE0B8F-8AA5-413B-A905-840B7835A67A}" dt="2024-03-13T06:29:28.357" v="1760" actId="165"/>
          <ac:spMkLst>
            <pc:docMk/>
            <pc:sldMk cId="1165496928" sldId="270"/>
            <ac:spMk id="4" creationId="{9ECAB11A-3019-3DD1-17C6-0316A9EBF24C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6" creationId="{7BB9545F-2036-F924-9661-5D43EFF83FF6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7" creationId="{02FE807B-61BF-47AF-E4AF-469C10E0A54B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8" creationId="{98B24841-040C-D776-7AF7-F7C861123AED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9" creationId="{7B004C0E-942E-5254-CFCD-DACEDB903CF7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0" creationId="{DCCBF954-33EE-9821-E9A9-56B10F935A60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1" creationId="{7F7D764B-7F00-969D-A6A6-2C7102686EE4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3" creationId="{5C2DEAF5-345B-15FD-A945-B773C75B856C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4" creationId="{30E8474A-44FA-90CC-63BF-8F3BED007295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6" creationId="{3A8E6E0F-5039-87B1-002B-9B1873BAEB29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7" creationId="{F14452E4-19A7-5722-40EE-46BE8FD6919F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9" creationId="{7C85220E-8572-055F-08D8-AEAB869C83E4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20" creationId="{BFD3DB5B-BDD6-8E3A-6017-B3F147EBECA6}"/>
          </ac:spMkLst>
        </pc:spChg>
        <pc:spChg chg="del">
          <ac:chgData name="Anila" userId="10aae156-914e-4992-9526-b81c2b99183c" providerId="ADAL" clId="{59DE0B8F-8AA5-413B-A905-840B7835A67A}" dt="2024-03-13T04:52:45.957" v="687" actId="478"/>
          <ac:spMkLst>
            <pc:docMk/>
            <pc:sldMk cId="1165496928" sldId="270"/>
            <ac:spMk id="23" creationId="{2D96D7DA-C6BC-553F-B0B5-C446292987AC}"/>
          </ac:spMkLst>
        </pc:spChg>
        <pc:spChg chg="del">
          <ac:chgData name="Anila" userId="10aae156-914e-4992-9526-b81c2b99183c" providerId="ADAL" clId="{59DE0B8F-8AA5-413B-A905-840B7835A67A}" dt="2024-03-13T04:52:45.957" v="687" actId="478"/>
          <ac:spMkLst>
            <pc:docMk/>
            <pc:sldMk cId="1165496928" sldId="270"/>
            <ac:spMk id="24" creationId="{DD3FA402-4565-58D1-ED0D-3239D94B39A1}"/>
          </ac:spMkLst>
        </pc:spChg>
        <pc:grpChg chg="del">
          <ac:chgData name="Anila" userId="10aae156-914e-4992-9526-b81c2b99183c" providerId="ADAL" clId="{59DE0B8F-8AA5-413B-A905-840B7835A67A}" dt="2024-03-26T09:51:21.788" v="2076" actId="478"/>
          <ac:grpSpMkLst>
            <pc:docMk/>
            <pc:sldMk cId="1165496928" sldId="270"/>
            <ac:grpSpMk id="5" creationId="{AD7F1B37-774F-DB1C-3F70-5C6DF61AA1B7}"/>
          </ac:grpSpMkLst>
        </pc:grpChg>
        <pc:grpChg chg="add del mod">
          <ac:chgData name="Anila" userId="10aae156-914e-4992-9526-b81c2b99183c" providerId="ADAL" clId="{59DE0B8F-8AA5-413B-A905-840B7835A67A}" dt="2024-03-13T06:27:58.579" v="1733" actId="165"/>
          <ac:grpSpMkLst>
            <pc:docMk/>
            <pc:sldMk cId="1165496928" sldId="270"/>
            <ac:grpSpMk id="21" creationId="{63749A21-76AD-FBF5-CF45-9B535CCE5692}"/>
          </ac:grpSpMkLst>
        </pc:grpChg>
        <pc:grpChg chg="add del mod">
          <ac:chgData name="Anila" userId="10aae156-914e-4992-9526-b81c2b99183c" providerId="ADAL" clId="{59DE0B8F-8AA5-413B-A905-840B7835A67A}" dt="2024-03-13T06:29:28.357" v="1760" actId="165"/>
          <ac:grpSpMkLst>
            <pc:docMk/>
            <pc:sldMk cId="1165496928" sldId="270"/>
            <ac:grpSpMk id="22" creationId="{FAD2028B-40C2-075E-A28C-01FA44ED8CBA}"/>
          </ac:grpSpMkLst>
        </pc:grpChg>
        <pc:picChg chg="mod">
          <ac:chgData name="Anila" userId="10aae156-914e-4992-9526-b81c2b99183c" providerId="ADAL" clId="{59DE0B8F-8AA5-413B-A905-840B7835A67A}" dt="2024-03-13T04:51:36.677" v="677"/>
          <ac:picMkLst>
            <pc:docMk/>
            <pc:sldMk cId="1165496928" sldId="270"/>
            <ac:picMk id="15" creationId="{7084F0C1-49BA-A10D-2056-A71BE9532038}"/>
          </ac:picMkLst>
        </pc:picChg>
        <pc:picChg chg="mod">
          <ac:chgData name="Anila" userId="10aae156-914e-4992-9526-b81c2b99183c" providerId="ADAL" clId="{59DE0B8F-8AA5-413B-A905-840B7835A67A}" dt="2024-03-13T04:51:36.677" v="677"/>
          <ac:picMkLst>
            <pc:docMk/>
            <pc:sldMk cId="1165496928" sldId="270"/>
            <ac:picMk id="18" creationId="{BB4C386B-F245-723E-58E9-BCFFB38E7D6C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13T06:37:08.235" v="1839" actId="207"/>
        <pc:sldMkLst>
          <pc:docMk/>
          <pc:sldMk cId="348504682" sldId="272"/>
        </pc:sldMkLst>
        <pc:spChg chg="del">
          <ac:chgData name="Anila" userId="10aae156-914e-4992-9526-b81c2b99183c" providerId="ADAL" clId="{59DE0B8F-8AA5-413B-A905-840B7835A67A}" dt="2024-03-13T06:15:53.380" v="1588" actId="478"/>
          <ac:spMkLst>
            <pc:docMk/>
            <pc:sldMk cId="348504682" sldId="272"/>
            <ac:spMk id="2" creationId="{677DCEA0-2214-1F54-507A-7229109059E5}"/>
          </ac:spMkLst>
        </pc:spChg>
        <pc:spChg chg="mod">
          <ac:chgData name="Anila" userId="10aae156-914e-4992-9526-b81c2b99183c" providerId="ADAL" clId="{59DE0B8F-8AA5-413B-A905-840B7835A67A}" dt="2024-03-13T06:15:24.476" v="1585" actId="1037"/>
          <ac:spMkLst>
            <pc:docMk/>
            <pc:sldMk cId="348504682" sldId="272"/>
            <ac:spMk id="4" creationId="{E9BF1530-C44C-B5F0-4F01-58E4E5A097AE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6" creationId="{14844878-41AF-B045-B386-C844F175E436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7" creationId="{6C628D46-2D9D-369F-9BFE-6AA776D71A12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8" creationId="{767A1AB6-F5B7-17D8-500C-81415D680EE8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9" creationId="{A13C97A5-BA51-B57A-F3CE-EEC7E84D2272}"/>
          </ac:spMkLst>
        </pc:spChg>
        <pc:spChg chg="del">
          <ac:chgData name="Anila" userId="10aae156-914e-4992-9526-b81c2b99183c" providerId="ADAL" clId="{59DE0B8F-8AA5-413B-A905-840B7835A67A}" dt="2024-03-13T04:53:00.689" v="689" actId="478"/>
          <ac:spMkLst>
            <pc:docMk/>
            <pc:sldMk cId="348504682" sldId="272"/>
            <ac:spMk id="10" creationId="{6A410110-739E-666E-66FE-F9E67AE94C57}"/>
          </ac:spMkLst>
        </pc:spChg>
        <pc:spChg chg="add mod ord">
          <ac:chgData name="Anila" userId="10aae156-914e-4992-9526-b81c2b99183c" providerId="ADAL" clId="{59DE0B8F-8AA5-413B-A905-840B7835A67A}" dt="2024-03-13T06:18:50.264" v="1628" actId="167"/>
          <ac:spMkLst>
            <pc:docMk/>
            <pc:sldMk cId="348504682" sldId="272"/>
            <ac:spMk id="13" creationId="{E0694C00-F5F1-41BB-1CCC-9DDFB51D1372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14" creationId="{E1A1D511-C132-C444-1320-72F8E9406DDF}"/>
          </ac:spMkLst>
        </pc:spChg>
        <pc:spChg chg="add mod ord">
          <ac:chgData name="Anila" userId="10aae156-914e-4992-9526-b81c2b99183c" providerId="ADAL" clId="{59DE0B8F-8AA5-413B-A905-840B7835A67A}" dt="2024-03-13T06:18:50.264" v="1628" actId="167"/>
          <ac:spMkLst>
            <pc:docMk/>
            <pc:sldMk cId="348504682" sldId="272"/>
            <ac:spMk id="16" creationId="{07ED9506-0379-5BA2-60C6-5BDB85F0B0E8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17" creationId="{FD4675C2-C689-0977-4499-C876F59D72DD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1" creationId="{D16C5326-4184-AA95-9121-7BA98F6826D5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2" creationId="{CFEAE3A2-38BD-7C27-B93B-A1F259276058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3" creationId="{973FBA8D-723C-C962-9B30-E793FCFB2411}"/>
          </ac:spMkLst>
        </pc:spChg>
        <pc:grpChg chg="del">
          <ac:chgData name="Anila" userId="10aae156-914e-4992-9526-b81c2b99183c" providerId="ADAL" clId="{59DE0B8F-8AA5-413B-A905-840B7835A67A}" dt="2024-03-13T06:14:39.925" v="1571" actId="478"/>
          <ac:grpSpMkLst>
            <pc:docMk/>
            <pc:sldMk cId="348504682" sldId="272"/>
            <ac:grpSpMk id="5" creationId="{838B3921-4289-C4A0-2D6D-5A386F2CBAF6}"/>
          </ac:grpSpMkLst>
        </pc:grpChg>
        <pc:grpChg chg="add del mod">
          <ac:chgData name="Anila" userId="10aae156-914e-4992-9526-b81c2b99183c" providerId="ADAL" clId="{59DE0B8F-8AA5-413B-A905-840B7835A67A}" dt="2024-03-13T06:13:53.593" v="1559" actId="165"/>
          <ac:grpSpMkLst>
            <pc:docMk/>
            <pc:sldMk cId="348504682" sldId="272"/>
            <ac:grpSpMk id="11" creationId="{3E340FB6-4B0E-77B2-6F16-E57DC8C696D1}"/>
          </ac:grpSpMkLst>
        </pc:grpChg>
        <pc:picChg chg="mod ord">
          <ac:chgData name="Anila" userId="10aae156-914e-4992-9526-b81c2b99183c" providerId="ADAL" clId="{59DE0B8F-8AA5-413B-A905-840B7835A67A}" dt="2024-03-13T06:15:45.272" v="1587" actId="700"/>
          <ac:picMkLst>
            <pc:docMk/>
            <pc:sldMk cId="348504682" sldId="272"/>
            <ac:picMk id="15" creationId="{9BDE560F-3509-C737-6749-8F63059969C7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28.074" v="1842" actId="207"/>
        <pc:sldMkLst>
          <pc:docMk/>
          <pc:sldMk cId="3048815695" sldId="273"/>
        </pc:sldMkLst>
        <pc:spChg chg="del">
          <ac:chgData name="Anila" userId="10aae156-914e-4992-9526-b81c2b99183c" providerId="ADAL" clId="{59DE0B8F-8AA5-413B-A905-840B7835A67A}" dt="2024-03-13T04:52:04.875" v="683" actId="478"/>
          <ac:spMkLst>
            <pc:docMk/>
            <pc:sldMk cId="3048815695" sldId="273"/>
            <ac:spMk id="2" creationId="{9DAF8008-D51D-04E3-E5DD-52059F645235}"/>
          </ac:spMkLst>
        </pc:spChg>
        <pc:spChg chg="mod">
          <ac:chgData name="Anila" userId="10aae156-914e-4992-9526-b81c2b99183c" providerId="ADAL" clId="{59DE0B8F-8AA5-413B-A905-840B7835A67A}" dt="2024-03-13T06:35:02.470" v="1824" actId="1076"/>
          <ac:spMkLst>
            <pc:docMk/>
            <pc:sldMk cId="3048815695" sldId="273"/>
            <ac:spMk id="4" creationId="{3D8F3B4B-30FF-AE16-3917-3385C7AA5D08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6" creationId="{A6ADBF76-19BE-411A-237C-2E9F2707C83E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7" creationId="{5C206FDA-9521-E74A-94AC-2F61C430DE63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8" creationId="{C9CED128-D315-0D50-4CE1-BC58640B1A25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9" creationId="{35AA6468-74F7-460A-91D9-D8C2A11C7EC0}"/>
          </ac:spMkLst>
        </pc:spChg>
        <pc:spChg chg="del">
          <ac:chgData name="Anila" userId="10aae156-914e-4992-9526-b81c2b99183c" providerId="ADAL" clId="{59DE0B8F-8AA5-413B-A905-840B7835A67A}" dt="2024-03-13T04:52:13.334" v="684" actId="478"/>
          <ac:spMkLst>
            <pc:docMk/>
            <pc:sldMk cId="3048815695" sldId="273"/>
            <ac:spMk id="10" creationId="{0EA08915-D27C-EFE9-C00D-69FED5C02E5D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1" creationId="{96847048-13CC-3A5E-5203-13B54B64B7AB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3" creationId="{82B50BD8-F396-C82D-B158-7ECBAE1C312C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4" creationId="{631D9E28-180C-6B13-C10E-55CD27E349A8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5" creationId="{352BE467-C64B-5840-8C12-ABD22C31DB79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6" creationId="{2E9E1D84-ECAD-62B1-E098-6438F1A29AA6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7" creationId="{FC54235E-7D30-C636-B522-8360313CA320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8" creationId="{CFB80E55-194B-7590-9F9C-376B4F18BFA8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20" creationId="{B7C1E1E4-62FE-6C55-5883-E39A26E5BE76}"/>
          </ac:spMkLst>
        </pc:spChg>
        <pc:spChg chg="del">
          <ac:chgData name="Anila" userId="10aae156-914e-4992-9526-b81c2b99183c" providerId="ADAL" clId="{59DE0B8F-8AA5-413B-A905-840B7835A67A}" dt="2024-03-13T04:52:13.334" v="684" actId="478"/>
          <ac:spMkLst>
            <pc:docMk/>
            <pc:sldMk cId="3048815695" sldId="273"/>
            <ac:spMk id="22" creationId="{BDDF9DD5-39A7-E050-D406-091319652493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5" creationId="{F72510F7-7D60-3C24-22CB-E9D824270E04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6" creationId="{5614152B-71FD-9A1F-8848-16EB71B19761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7" creationId="{2E9DEC89-4E5F-0393-E2B9-E2D63CF8455F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8" creationId="{1F857C4C-B7F1-8966-E725-2B8624BADC18}"/>
          </ac:spMkLst>
        </pc:spChg>
        <pc:grpChg chg="del">
          <ac:chgData name="Anila" userId="10aae156-914e-4992-9526-b81c2b99183c" providerId="ADAL" clId="{59DE0B8F-8AA5-413B-A905-840B7835A67A}" dt="2024-03-13T04:52:03.743" v="682" actId="478"/>
          <ac:grpSpMkLst>
            <pc:docMk/>
            <pc:sldMk cId="3048815695" sldId="273"/>
            <ac:grpSpMk id="5" creationId="{9448DC46-D136-E551-8BCF-22AEC60EDC1F}"/>
          </ac:grpSpMkLst>
        </pc:grpChg>
        <pc:grpChg chg="add del mod">
          <ac:chgData name="Anila" userId="10aae156-914e-4992-9526-b81c2b99183c" providerId="ADAL" clId="{59DE0B8F-8AA5-413B-A905-840B7835A67A}" dt="2024-03-13T06:35:04.322" v="1825" actId="165"/>
          <ac:grpSpMkLst>
            <pc:docMk/>
            <pc:sldMk cId="3048815695" sldId="273"/>
            <ac:grpSpMk id="23" creationId="{213EA69F-E7C6-74C0-7E40-BB885462F906}"/>
          </ac:grpSpMkLst>
        </pc:grpChg>
        <pc:grpChg chg="add mod">
          <ac:chgData name="Anila" userId="10aae156-914e-4992-9526-b81c2b99183c" providerId="ADAL" clId="{59DE0B8F-8AA5-413B-A905-840B7835A67A}" dt="2024-03-13T06:34:04.365" v="1816" actId="571"/>
          <ac:grpSpMkLst>
            <pc:docMk/>
            <pc:sldMk cId="3048815695" sldId="273"/>
            <ac:grpSpMk id="24" creationId="{60047A80-DC30-5D67-C66F-022D17342A0D}"/>
          </ac:grpSpMkLst>
        </pc:grpChg>
        <pc:picChg chg="mod modCrop">
          <ac:chgData name="Anila" userId="10aae156-914e-4992-9526-b81c2b99183c" providerId="ADAL" clId="{59DE0B8F-8AA5-413B-A905-840B7835A67A}" dt="2024-03-13T04:52:22.020" v="685" actId="18131"/>
          <ac:picMkLst>
            <pc:docMk/>
            <pc:sldMk cId="3048815695" sldId="273"/>
            <ac:picMk id="19" creationId="{4DF246B6-B9B7-7E6D-2F8B-0A5C55A0D771}"/>
          </ac:picMkLst>
        </pc:picChg>
        <pc:picChg chg="mod modCrop">
          <ac:chgData name="Anila" userId="10aae156-914e-4992-9526-b81c2b99183c" providerId="ADAL" clId="{59DE0B8F-8AA5-413B-A905-840B7835A67A}" dt="2024-03-13T04:52:30.543" v="686" actId="18131"/>
          <ac:picMkLst>
            <pc:docMk/>
            <pc:sldMk cId="3048815695" sldId="273"/>
            <ac:picMk id="21" creationId="{49F4C1C4-E56E-8614-3E5A-747437694AD2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39.731" v="1837" actId="207"/>
        <pc:sldMkLst>
          <pc:docMk/>
          <pc:sldMk cId="2549478396" sldId="274"/>
        </pc:sldMkLst>
        <pc:spChg chg="mod">
          <ac:chgData name="Anila" userId="10aae156-914e-4992-9526-b81c2b99183c" providerId="ADAL" clId="{59DE0B8F-8AA5-413B-A905-840B7835A67A}" dt="2024-03-13T05:59:49.605" v="1389" actId="1035"/>
          <ac:spMkLst>
            <pc:docMk/>
            <pc:sldMk cId="2549478396" sldId="274"/>
            <ac:spMk id="3" creationId="{0D14536B-E4E7-5FAF-184F-C5660E6DA7EB}"/>
          </ac:spMkLst>
        </pc:spChg>
        <pc:spChg chg="del mod">
          <ac:chgData name="Anila" userId="10aae156-914e-4992-9526-b81c2b99183c" providerId="ADAL" clId="{59DE0B8F-8AA5-413B-A905-840B7835A67A}" dt="2024-03-13T04:53:13.038" v="691" actId="478"/>
          <ac:spMkLst>
            <pc:docMk/>
            <pc:sldMk cId="2549478396" sldId="274"/>
            <ac:spMk id="4" creationId="{CC5BD719-3A57-07CF-E711-F6DB1D520718}"/>
          </ac:spMkLst>
        </pc:spChg>
        <pc:spChg chg="mod topLvl">
          <ac:chgData name="Anila" userId="10aae156-914e-4992-9526-b81c2b99183c" providerId="ADAL" clId="{59DE0B8F-8AA5-413B-A905-840B7835A67A}" dt="2024-03-13T06:36:39.731" v="1837" actId="207"/>
          <ac:spMkLst>
            <pc:docMk/>
            <pc:sldMk cId="2549478396" sldId="274"/>
            <ac:spMk id="5" creationId="{0BBB03C4-A7E2-85EE-BB98-6D1F7CF20F80}"/>
          </ac:spMkLst>
        </pc:spChg>
        <pc:spChg chg="mod">
          <ac:chgData name="Anila" userId="10aae156-914e-4992-9526-b81c2b99183c" providerId="ADAL" clId="{59DE0B8F-8AA5-413B-A905-840B7835A67A}" dt="2024-03-13T05:59:28.515" v="1383" actId="1076"/>
          <ac:spMkLst>
            <pc:docMk/>
            <pc:sldMk cId="2549478396" sldId="274"/>
            <ac:spMk id="6" creationId="{48D95CD6-452E-6228-A330-114C352E5A0B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7" creationId="{C004AE71-7B43-4DAA-3AC6-A7142A9CDBEB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8" creationId="{FD9E4FAB-CD50-7502-2970-862FD11FF751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9" creationId="{B6A9777C-7F51-6BC4-F31B-5907AA68BB04}"/>
          </ac:spMkLst>
        </pc:spChg>
        <pc:spChg chg="del">
          <ac:chgData name="Anila" userId="10aae156-914e-4992-9526-b81c2b99183c" providerId="ADAL" clId="{59DE0B8F-8AA5-413B-A905-840B7835A67A}" dt="2024-03-13T04:53:20.678" v="695" actId="478"/>
          <ac:spMkLst>
            <pc:docMk/>
            <pc:sldMk cId="2549478396" sldId="274"/>
            <ac:spMk id="10" creationId="{0B4F5B1F-FD50-E69B-8DDD-0470162E54E5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1" creationId="{6D83682A-18A1-9665-F5EA-92C275F518CF}"/>
          </ac:spMkLst>
        </pc:spChg>
        <pc:spChg chg="mod">
          <ac:chgData name="Anila" userId="10aae156-914e-4992-9526-b81c2b99183c" providerId="ADAL" clId="{59DE0B8F-8AA5-413B-A905-840B7835A67A}" dt="2024-03-13T05:59:49.605" v="1389" actId="1035"/>
          <ac:spMkLst>
            <pc:docMk/>
            <pc:sldMk cId="2549478396" sldId="274"/>
            <ac:spMk id="12" creationId="{A0DBBA58-1D33-A758-307E-3531DD65D71F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3" creationId="{E8FFE545-BAD3-4130-0198-B460E6A8CDAF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4" creationId="{04BDDF7B-12F7-22EA-B3E6-5F2BD068C648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5" creationId="{00EA333F-8624-F9E3-8F68-E07E8BAF2933}"/>
          </ac:spMkLst>
        </pc:spChg>
        <pc:spChg chg="mod topLvl">
          <ac:chgData name="Anila" userId="10aae156-914e-4992-9526-b81c2b99183c" providerId="ADAL" clId="{59DE0B8F-8AA5-413B-A905-840B7835A67A}" dt="2024-03-13T06:36:39.731" v="1837" actId="207"/>
          <ac:spMkLst>
            <pc:docMk/>
            <pc:sldMk cId="2549478396" sldId="274"/>
            <ac:spMk id="19" creationId="{CDBC85C4-D110-1FE5-186F-970C13D2EBF5}"/>
          </ac:spMkLst>
        </pc:spChg>
        <pc:grpChg chg="add del mod">
          <ac:chgData name="Anila" userId="10aae156-914e-4992-9526-b81c2b99183c" providerId="ADAL" clId="{59DE0B8F-8AA5-413B-A905-840B7835A67A}" dt="2024-03-13T06:00:39.311" v="1398" actId="165"/>
          <ac:grpSpMkLst>
            <pc:docMk/>
            <pc:sldMk cId="2549478396" sldId="274"/>
            <ac:grpSpMk id="2" creationId="{76F6E08A-0A62-22DA-31EF-0610560A79A0}"/>
          </ac:grpSpMkLst>
        </pc:grpChg>
        <pc:picChg chg="mod ord">
          <ac:chgData name="Anila" userId="10aae156-914e-4992-9526-b81c2b99183c" providerId="ADAL" clId="{59DE0B8F-8AA5-413B-A905-840B7835A67A}" dt="2024-03-13T04:53:19.157" v="694" actId="167"/>
          <ac:picMkLst>
            <pc:docMk/>
            <pc:sldMk cId="2549478396" sldId="274"/>
            <ac:picMk id="18" creationId="{A0A24B33-D9B2-0087-E2EF-C7F46A590F12}"/>
          </ac:picMkLst>
        </pc:picChg>
        <pc:picChg chg="mod">
          <ac:chgData name="Anila" userId="10aae156-914e-4992-9526-b81c2b99183c" providerId="ADAL" clId="{59DE0B8F-8AA5-413B-A905-840B7835A67A}" dt="2024-03-13T06:02:07.839" v="1412" actId="552"/>
          <ac:picMkLst>
            <pc:docMk/>
            <pc:sldMk cId="2549478396" sldId="274"/>
            <ac:picMk id="21" creationId="{A9C0BD18-14CD-88B3-EF72-E61CF764D149}"/>
          </ac:picMkLst>
        </pc:picChg>
      </pc:sldChg>
      <pc:sldChg chg="addSp delSp modSp mod setBg">
        <pc:chgData name="Anila" userId="10aae156-914e-4992-9526-b81c2b99183c" providerId="ADAL" clId="{59DE0B8F-8AA5-413B-A905-840B7835A67A}" dt="2024-03-26T09:50:51.840" v="2075" actId="478"/>
        <pc:sldMkLst>
          <pc:docMk/>
          <pc:sldMk cId="3347886043" sldId="275"/>
        </pc:sldMkLst>
        <pc:spChg chg="add mod ord">
          <ac:chgData name="Anila" userId="10aae156-914e-4992-9526-b81c2b99183c" providerId="ADAL" clId="{59DE0B8F-8AA5-413B-A905-840B7835A67A}" dt="2024-03-13T05:23:50.661" v="973" actId="167"/>
          <ac:spMkLst>
            <pc:docMk/>
            <pc:sldMk cId="3347886043" sldId="275"/>
            <ac:spMk id="2" creationId="{4DE14BE2-AEBF-5390-4226-E000DBE10B3D}"/>
          </ac:spMkLst>
        </pc:spChg>
        <pc:spChg chg="mod">
          <ac:chgData name="Anila" userId="10aae156-914e-4992-9526-b81c2b99183c" providerId="ADAL" clId="{59DE0B8F-8AA5-413B-A905-840B7835A67A}" dt="2024-03-13T05:25:05.457" v="987" actId="1076"/>
          <ac:spMkLst>
            <pc:docMk/>
            <pc:sldMk cId="3347886043" sldId="275"/>
            <ac:spMk id="3" creationId="{16217E8E-436C-963C-4F86-0721E6CB537C}"/>
          </ac:spMkLst>
        </pc:spChg>
        <pc:spChg chg="mod">
          <ac:chgData name="Anila" userId="10aae156-914e-4992-9526-b81c2b99183c" providerId="ADAL" clId="{59DE0B8F-8AA5-413B-A905-840B7835A67A}" dt="2024-03-13T05:34:46.602" v="1122" actId="14100"/>
          <ac:spMkLst>
            <pc:docMk/>
            <pc:sldMk cId="3347886043" sldId="275"/>
            <ac:spMk id="6" creationId="{B8AEE4E7-AF9E-89F7-559D-C8F1807799DC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7" creationId="{8A2E738F-5DCA-0F1D-3153-11CDDB822A55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8" creationId="{42F84ADC-3667-960B-C89C-B1AA2A3C762F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9" creationId="{84310518-CCC6-3205-13A1-AA576A8EB84B}"/>
          </ac:spMkLst>
        </pc:spChg>
        <pc:spChg chg="del">
          <ac:chgData name="Anila" userId="10aae156-914e-4992-9526-b81c2b99183c" providerId="ADAL" clId="{59DE0B8F-8AA5-413B-A905-840B7835A67A}" dt="2024-03-13T05:22:48.957" v="946" actId="478"/>
          <ac:spMkLst>
            <pc:docMk/>
            <pc:sldMk cId="3347886043" sldId="275"/>
            <ac:spMk id="10" creationId="{C6405C74-FD90-F068-AF2E-0D48CB2ED9B2}"/>
          </ac:spMkLst>
        </pc:spChg>
        <pc:spChg chg="add mod ord">
          <ac:chgData name="Anila" userId="10aae156-914e-4992-9526-b81c2b99183c" providerId="ADAL" clId="{59DE0B8F-8AA5-413B-A905-840B7835A67A}" dt="2024-03-13T05:23:50.661" v="973" actId="167"/>
          <ac:spMkLst>
            <pc:docMk/>
            <pc:sldMk cId="3347886043" sldId="275"/>
            <ac:spMk id="11" creationId="{537C9811-51D0-2F29-BA20-A28482D61B2E}"/>
          </ac:spMkLst>
        </pc:spChg>
        <pc:spChg chg="mod">
          <ac:chgData name="Anila" userId="10aae156-914e-4992-9526-b81c2b99183c" providerId="ADAL" clId="{59DE0B8F-8AA5-413B-A905-840B7835A67A}" dt="2024-03-13T05:27:08.501" v="1001" actId="14100"/>
          <ac:spMkLst>
            <pc:docMk/>
            <pc:sldMk cId="3347886043" sldId="275"/>
            <ac:spMk id="12" creationId="{B44D5B14-C46F-6B16-D0A9-DE8C85665186}"/>
          </ac:spMkLst>
        </pc:spChg>
        <pc:spChg chg="mod">
          <ac:chgData name="Anila" userId="10aae156-914e-4992-9526-b81c2b99183c" providerId="ADAL" clId="{59DE0B8F-8AA5-413B-A905-840B7835A67A}" dt="2024-03-13T05:27:01.737" v="999" actId="1076"/>
          <ac:spMkLst>
            <pc:docMk/>
            <pc:sldMk cId="3347886043" sldId="275"/>
            <ac:spMk id="16" creationId="{E5B03136-1CEB-80AD-F49B-B762CB6F2E6E}"/>
          </ac:spMkLst>
        </pc:spChg>
        <pc:spChg chg="mod">
          <ac:chgData name="Anila" userId="10aae156-914e-4992-9526-b81c2b99183c" providerId="ADAL" clId="{59DE0B8F-8AA5-413B-A905-840B7835A67A}" dt="2024-03-13T05:26:37.790" v="997" actId="404"/>
          <ac:spMkLst>
            <pc:docMk/>
            <pc:sldMk cId="3347886043" sldId="275"/>
            <ac:spMk id="17" creationId="{F1AF9930-E58E-90BD-C1B3-CFF508F0E711}"/>
          </ac:spMkLst>
        </pc:spChg>
        <pc:spChg chg="mod">
          <ac:chgData name="Anila" userId="10aae156-914e-4992-9526-b81c2b99183c" providerId="ADAL" clId="{59DE0B8F-8AA5-413B-A905-840B7835A67A}" dt="2024-03-13T05:26:37.790" v="997" actId="404"/>
          <ac:spMkLst>
            <pc:docMk/>
            <pc:sldMk cId="3347886043" sldId="275"/>
            <ac:spMk id="19" creationId="{00088E98-9F36-E582-9596-58FEC0F40A5C}"/>
          </ac:spMkLst>
        </pc:spChg>
        <pc:spChg chg="mod">
          <ac:chgData name="Anila" userId="10aae156-914e-4992-9526-b81c2b99183c" providerId="ADAL" clId="{59DE0B8F-8AA5-413B-A905-840B7835A67A}" dt="2024-03-13T06:36:02.400" v="1832" actId="207"/>
          <ac:spMkLst>
            <pc:docMk/>
            <pc:sldMk cId="3347886043" sldId="275"/>
            <ac:spMk id="20" creationId="{E858A00A-B89D-F2ED-2BA9-C14A7938AFDF}"/>
          </ac:spMkLst>
        </pc:spChg>
        <pc:picChg chg="del">
          <ac:chgData name="Anila" userId="10aae156-914e-4992-9526-b81c2b99183c" providerId="ADAL" clId="{59DE0B8F-8AA5-413B-A905-840B7835A67A}" dt="2024-03-26T09:50:51.840" v="2075" actId="478"/>
          <ac:picMkLst>
            <pc:docMk/>
            <pc:sldMk cId="3347886043" sldId="275"/>
            <ac:picMk id="5" creationId="{9E4C9AA6-F780-44A7-0288-56941789B275}"/>
          </ac:picMkLst>
        </pc:picChg>
        <pc:picChg chg="mod ord">
          <ac:chgData name="Anila" userId="10aae156-914e-4992-9526-b81c2b99183c" providerId="ADAL" clId="{59DE0B8F-8AA5-413B-A905-840B7835A67A}" dt="2024-03-13T05:22:45.367" v="945" actId="167"/>
          <ac:picMkLst>
            <pc:docMk/>
            <pc:sldMk cId="3347886043" sldId="275"/>
            <ac:picMk id="21" creationId="{F48AD8D1-7AFD-2CE6-6847-A9BB519DA69B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20.582" v="1834" actId="207"/>
        <pc:sldMkLst>
          <pc:docMk/>
          <pc:sldMk cId="1631061197" sldId="276"/>
        </pc:sldMkLst>
        <pc:spChg chg="add mod ord">
          <ac:chgData name="Anila" userId="10aae156-914e-4992-9526-b81c2b99183c" providerId="ADAL" clId="{59DE0B8F-8AA5-413B-A905-840B7835A67A}" dt="2024-03-13T05:38:31.808" v="1184" actId="167"/>
          <ac:spMkLst>
            <pc:docMk/>
            <pc:sldMk cId="1631061197" sldId="276"/>
            <ac:spMk id="2" creationId="{2A4D6890-C01A-6921-F1E8-6D0BDEDAAD2F}"/>
          </ac:spMkLst>
        </pc:spChg>
        <pc:spChg chg="add mod ord">
          <ac:chgData name="Anila" userId="10aae156-914e-4992-9526-b81c2b99183c" providerId="ADAL" clId="{59DE0B8F-8AA5-413B-A905-840B7835A67A}" dt="2024-03-13T05:38:28.950" v="1183" actId="167"/>
          <ac:spMkLst>
            <pc:docMk/>
            <pc:sldMk cId="1631061197" sldId="276"/>
            <ac:spMk id="3" creationId="{C290ABFF-7035-18AD-E96F-CFBE52D308A4}"/>
          </ac:spMkLst>
        </pc:spChg>
        <pc:spChg chg="mod">
          <ac:chgData name="Anila" userId="10aae156-914e-4992-9526-b81c2b99183c" providerId="ADAL" clId="{59DE0B8F-8AA5-413B-A905-840B7835A67A}" dt="2024-03-13T05:38:42.710" v="1185" actId="552"/>
          <ac:spMkLst>
            <pc:docMk/>
            <pc:sldMk cId="1631061197" sldId="276"/>
            <ac:spMk id="6" creationId="{F0C53B3F-4B3C-DB79-9FA7-BABAFB4606E7}"/>
          </ac:spMkLst>
        </pc:spChg>
        <pc:spChg chg="del">
          <ac:chgData name="Anila" userId="10aae156-914e-4992-9526-b81c2b99183c" providerId="ADAL" clId="{59DE0B8F-8AA5-413B-A905-840B7835A67A}" dt="2024-03-13T05:37:12.451" v="1149" actId="478"/>
          <ac:spMkLst>
            <pc:docMk/>
            <pc:sldMk cId="1631061197" sldId="276"/>
            <ac:spMk id="10" creationId="{502EBBE8-F28F-6529-5E3E-27367985D13B}"/>
          </ac:spMkLst>
        </pc:spChg>
        <pc:spChg chg="mod">
          <ac:chgData name="Anila" userId="10aae156-914e-4992-9526-b81c2b99183c" providerId="ADAL" clId="{59DE0B8F-8AA5-413B-A905-840B7835A67A}" dt="2024-03-13T06:36:20.582" v="1834" actId="207"/>
          <ac:spMkLst>
            <pc:docMk/>
            <pc:sldMk cId="1631061197" sldId="276"/>
            <ac:spMk id="11" creationId="{4CF24B8A-798B-DA73-4320-EA4B360B37E5}"/>
          </ac:spMkLst>
        </pc:spChg>
        <pc:spChg chg="mod">
          <ac:chgData name="Anila" userId="10aae156-914e-4992-9526-b81c2b99183c" providerId="ADAL" clId="{59DE0B8F-8AA5-413B-A905-840B7835A67A}" dt="2024-03-13T05:37:31.074" v="1151" actId="14100"/>
          <ac:spMkLst>
            <pc:docMk/>
            <pc:sldMk cId="1631061197" sldId="276"/>
            <ac:spMk id="12" creationId="{6FC7EDB8-57EF-7A7C-576B-380CE81D6363}"/>
          </ac:spMkLst>
        </pc:spChg>
        <pc:picChg chg="mod ord">
          <ac:chgData name="Anila" userId="10aae156-914e-4992-9526-b81c2b99183c" providerId="ADAL" clId="{59DE0B8F-8AA5-413B-A905-840B7835A67A}" dt="2024-03-13T05:37:10.997" v="1148" actId="167"/>
          <ac:picMkLst>
            <pc:docMk/>
            <pc:sldMk cId="1631061197" sldId="276"/>
            <ac:picMk id="20" creationId="{9F97847F-53EA-41EC-2671-266C974E562B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00.821" v="1838" actId="207"/>
        <pc:sldMkLst>
          <pc:docMk/>
          <pc:sldMk cId="3211144741" sldId="277"/>
        </pc:sldMkLst>
        <pc:spChg chg="add mod ord">
          <ac:chgData name="Anila" userId="10aae156-914e-4992-9526-b81c2b99183c" providerId="ADAL" clId="{59DE0B8F-8AA5-413B-A905-840B7835A67A}" dt="2024-03-13T06:10:01.441" v="1529" actId="14100"/>
          <ac:spMkLst>
            <pc:docMk/>
            <pc:sldMk cId="3211144741" sldId="277"/>
            <ac:spMk id="2" creationId="{E5255D52-3572-2098-EC4D-C1E48B37CE8F}"/>
          </ac:spMkLst>
        </pc:spChg>
        <pc:spChg chg="add del mod ord">
          <ac:chgData name="Anila" userId="10aae156-914e-4992-9526-b81c2b99183c" providerId="ADAL" clId="{59DE0B8F-8AA5-413B-A905-840B7835A67A}" dt="2024-03-13T06:10:23.410" v="1531" actId="478"/>
          <ac:spMkLst>
            <pc:docMk/>
            <pc:sldMk cId="3211144741" sldId="277"/>
            <ac:spMk id="3" creationId="{DD055E57-876B-9647-51C6-A1346FEADACF}"/>
          </ac:spMkLst>
        </pc:spChg>
        <pc:spChg chg="mod">
          <ac:chgData name="Anila" userId="10aae156-914e-4992-9526-b81c2b99183c" providerId="ADAL" clId="{59DE0B8F-8AA5-413B-A905-840B7835A67A}" dt="2024-03-13T06:05:36.182" v="1462" actId="12788"/>
          <ac:spMkLst>
            <pc:docMk/>
            <pc:sldMk cId="3211144741" sldId="277"/>
            <ac:spMk id="4" creationId="{2372D675-B4C4-AD38-0154-BE7A4776EBCE}"/>
          </ac:spMkLst>
        </pc:spChg>
        <pc:spChg chg="add mod ord">
          <ac:chgData name="Anila" userId="10aae156-914e-4992-9526-b81c2b99183c" providerId="ADAL" clId="{59DE0B8F-8AA5-413B-A905-840B7835A67A}" dt="2024-03-13T06:10:19.386" v="1530" actId="14100"/>
          <ac:spMkLst>
            <pc:docMk/>
            <pc:sldMk cId="3211144741" sldId="277"/>
            <ac:spMk id="5" creationId="{5881C07A-CCBD-0997-E6F0-34341743FD39}"/>
          </ac:spMkLst>
        </pc:spChg>
        <pc:spChg chg="mod">
          <ac:chgData name="Anila" userId="10aae156-914e-4992-9526-b81c2b99183c" providerId="ADAL" clId="{59DE0B8F-8AA5-413B-A905-840B7835A67A}" dt="2024-03-13T06:09:03.833" v="1511" actId="1036"/>
          <ac:spMkLst>
            <pc:docMk/>
            <pc:sldMk cId="3211144741" sldId="277"/>
            <ac:spMk id="8" creationId="{D3DB9E5E-1599-0F55-E3D1-79551C08A9E7}"/>
          </ac:spMkLst>
        </pc:spChg>
        <pc:graphicFrameChg chg="mod modGraphic">
          <ac:chgData name="Anila" userId="10aae156-914e-4992-9526-b81c2b99183c" providerId="ADAL" clId="{59DE0B8F-8AA5-413B-A905-840B7835A67A}" dt="2024-03-13T06:37:00.821" v="1838" actId="207"/>
          <ac:graphicFrameMkLst>
            <pc:docMk/>
            <pc:sldMk cId="3211144741" sldId="277"/>
            <ac:graphicFrameMk id="13" creationId="{7001EFAA-1DC6-363B-C747-204248BF3D94}"/>
          </ac:graphicFrameMkLst>
        </pc:graphicFrameChg>
      </pc:sldChg>
      <pc:sldChg chg="addSp delSp modSp mod setBg">
        <pc:chgData name="Anila" userId="10aae156-914e-4992-9526-b81c2b99183c" providerId="ADAL" clId="{59DE0B8F-8AA5-413B-A905-840B7835A67A}" dt="2024-03-13T06:36:13.038" v="1833" actId="207"/>
        <pc:sldMkLst>
          <pc:docMk/>
          <pc:sldMk cId="983718490" sldId="278"/>
        </pc:sldMkLst>
        <pc:spChg chg="add mod ord">
          <ac:chgData name="Anila" userId="10aae156-914e-4992-9526-b81c2b99183c" providerId="ADAL" clId="{59DE0B8F-8AA5-413B-A905-840B7835A67A}" dt="2024-03-13T05:29:59.614" v="1038" actId="167"/>
          <ac:spMkLst>
            <pc:docMk/>
            <pc:sldMk cId="983718490" sldId="278"/>
            <ac:spMk id="2" creationId="{479C0105-56A6-7C73-A188-EABE695E4319}"/>
          </ac:spMkLst>
        </pc:spChg>
        <pc:spChg chg="add mod ord">
          <ac:chgData name="Anila" userId="10aae156-914e-4992-9526-b81c2b99183c" providerId="ADAL" clId="{59DE0B8F-8AA5-413B-A905-840B7835A67A}" dt="2024-03-13T05:29:59.614" v="1038" actId="167"/>
          <ac:spMkLst>
            <pc:docMk/>
            <pc:sldMk cId="983718490" sldId="278"/>
            <ac:spMk id="3" creationId="{A2A74301-7420-62BE-912F-3A5100CD3EE6}"/>
          </ac:spMkLst>
        </pc:spChg>
        <pc:spChg chg="mod topLvl">
          <ac:chgData name="Anila" userId="10aae156-914e-4992-9526-b81c2b99183c" providerId="ADAL" clId="{59DE0B8F-8AA5-413B-A905-840B7835A67A}" dt="2024-03-13T06:36:13.038" v="1833" actId="207"/>
          <ac:spMkLst>
            <pc:docMk/>
            <pc:sldMk cId="983718490" sldId="278"/>
            <ac:spMk id="4" creationId="{203D84E9-7F6E-DA91-9A85-61C78E042CAA}"/>
          </ac:spMkLst>
        </pc:spChg>
        <pc:spChg chg="mod topLvl">
          <ac:chgData name="Anila" userId="10aae156-914e-4992-9526-b81c2b99183c" providerId="ADAL" clId="{59DE0B8F-8AA5-413B-A905-840B7835A67A}" dt="2024-03-13T05:35:56.988" v="1141" actId="165"/>
          <ac:spMkLst>
            <pc:docMk/>
            <pc:sldMk cId="983718490" sldId="278"/>
            <ac:spMk id="6" creationId="{29F82C4D-33E3-1337-53BB-1F11FFBADA6F}"/>
          </ac:spMkLst>
        </pc:spChg>
        <pc:spChg chg="del">
          <ac:chgData name="Anila" userId="10aae156-914e-4992-9526-b81c2b99183c" providerId="ADAL" clId="{59DE0B8F-8AA5-413B-A905-840B7835A67A}" dt="2024-03-13T05:27:16.957" v="1003" actId="478"/>
          <ac:spMkLst>
            <pc:docMk/>
            <pc:sldMk cId="983718490" sldId="278"/>
            <ac:spMk id="10" creationId="{CD202181-F49E-E4EC-78D9-9F5EF28D0A47}"/>
          </ac:spMkLst>
        </pc:spChg>
        <pc:spChg chg="mod">
          <ac:chgData name="Anila" userId="10aae156-914e-4992-9526-b81c2b99183c" providerId="ADAL" clId="{59DE0B8F-8AA5-413B-A905-840B7835A67A}" dt="2024-03-13T05:28:23.154" v="1017" actId="1076"/>
          <ac:spMkLst>
            <pc:docMk/>
            <pc:sldMk cId="983718490" sldId="278"/>
            <ac:spMk id="12" creationId="{2D9542B2-5D3A-9898-1CA4-422E0873544D}"/>
          </ac:spMkLst>
        </pc:spChg>
        <pc:spChg chg="mod">
          <ac:chgData name="Anila" userId="10aae156-914e-4992-9526-b81c2b99183c" providerId="ADAL" clId="{59DE0B8F-8AA5-413B-A905-840B7835A67A}" dt="2024-03-13T05:28:23.154" v="1017" actId="1076"/>
          <ac:spMkLst>
            <pc:docMk/>
            <pc:sldMk cId="983718490" sldId="278"/>
            <ac:spMk id="17" creationId="{E82D7F92-5CE1-72C6-05E4-91425070F6B5}"/>
          </ac:spMkLst>
        </pc:spChg>
        <pc:spChg chg="mod topLvl">
          <ac:chgData name="Anila" userId="10aae156-914e-4992-9526-b81c2b99183c" providerId="ADAL" clId="{59DE0B8F-8AA5-413B-A905-840B7835A67A}" dt="2024-03-13T05:35:56.988" v="1141" actId="165"/>
          <ac:spMkLst>
            <pc:docMk/>
            <pc:sldMk cId="983718490" sldId="278"/>
            <ac:spMk id="18" creationId="{6C4CE186-F458-0DE6-D21A-77F93BCB77A5}"/>
          </ac:spMkLst>
        </pc:spChg>
        <pc:grpChg chg="add del mod">
          <ac:chgData name="Anila" userId="10aae156-914e-4992-9526-b81c2b99183c" providerId="ADAL" clId="{59DE0B8F-8AA5-413B-A905-840B7835A67A}" dt="2024-03-13T05:35:56.988" v="1141" actId="165"/>
          <ac:grpSpMkLst>
            <pc:docMk/>
            <pc:sldMk cId="983718490" sldId="278"/>
            <ac:grpSpMk id="5" creationId="{5C9865C0-8345-5C80-0D94-A4E7BCA81EFF}"/>
          </ac:grpSpMkLst>
        </pc:grpChg>
        <pc:picChg chg="mod ord">
          <ac:chgData name="Anila" userId="10aae156-914e-4992-9526-b81c2b99183c" providerId="ADAL" clId="{59DE0B8F-8AA5-413B-A905-840B7835A67A}" dt="2024-03-13T05:27:14.866" v="1002" actId="167"/>
          <ac:picMkLst>
            <pc:docMk/>
            <pc:sldMk cId="983718490" sldId="278"/>
            <ac:picMk id="15" creationId="{2E8B25C2-1EF6-8E02-22FE-5654323CF9C1}"/>
          </ac:picMkLst>
        </pc:picChg>
      </pc:sldChg>
      <pc:sldChg chg="addSp delSp modSp add mod setBg">
        <pc:chgData name="Anila" userId="10aae156-914e-4992-9526-b81c2b99183c" providerId="ADAL" clId="{59DE0B8F-8AA5-413B-A905-840B7835A67A}" dt="2024-03-26T09:50:42.206" v="2074" actId="478"/>
        <pc:sldMkLst>
          <pc:docMk/>
          <pc:sldMk cId="2202584800" sldId="279"/>
        </pc:sldMkLst>
        <pc:spChg chg="del mo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2" creationId="{49463845-9153-6B50-B636-BBAF1638EBD5}"/>
          </ac:spMkLst>
        </pc:spChg>
        <pc:spChg chg="add del mod ord">
          <ac:chgData name="Anila" userId="10aae156-914e-4992-9526-b81c2b99183c" providerId="ADAL" clId="{59DE0B8F-8AA5-413B-A905-840B7835A67A}" dt="2024-03-13T04:16:43.720" v="233" actId="478"/>
          <ac:spMkLst>
            <pc:docMk/>
            <pc:sldMk cId="2202584800" sldId="279"/>
            <ac:spMk id="3" creationId="{F62C3DA5-DF45-0A21-3CC7-B84E3D64DDD3}"/>
          </ac:spMkLst>
        </pc:spChg>
        <pc:spChg chg="add mod ord">
          <ac:chgData name="Anila" userId="10aae156-914e-4992-9526-b81c2b99183c" providerId="ADAL" clId="{59DE0B8F-8AA5-413B-A905-840B7835A67A}" dt="2024-03-13T04:16:22.087" v="228" actId="14100"/>
          <ac:spMkLst>
            <pc:docMk/>
            <pc:sldMk cId="2202584800" sldId="279"/>
            <ac:spMk id="5" creationId="{E108F553-A0A3-E757-E4E3-4D1AFE7FD375}"/>
          </ac:spMkLst>
        </pc:spChg>
        <pc:spChg chg="mod">
          <ac:chgData name="Anila" userId="10aae156-914e-4992-9526-b81c2b99183c" providerId="ADAL" clId="{59DE0B8F-8AA5-413B-A905-840B7835A67A}" dt="2024-03-13T06:39:06.760" v="1890" actId="1076"/>
          <ac:spMkLst>
            <pc:docMk/>
            <pc:sldMk cId="2202584800" sldId="279"/>
            <ac:spMk id="6" creationId="{AA617992-0F26-560D-8151-ACD2F922F963}"/>
          </ac:spMkLst>
        </pc:spChg>
        <pc:spChg chg="mod">
          <ac:chgData name="Anila" userId="10aae156-914e-4992-9526-b81c2b99183c" providerId="ADAL" clId="{59DE0B8F-8AA5-413B-A905-840B7835A67A}" dt="2024-03-13T06:39:10.290" v="1891" actId="1076"/>
          <ac:spMkLst>
            <pc:docMk/>
            <pc:sldMk cId="2202584800" sldId="279"/>
            <ac:spMk id="7" creationId="{3D59CF78-8200-1DF2-FC74-CC0CB3E5CF64}"/>
          </ac:spMkLst>
        </pc:spChg>
        <pc:spChg chg="add mod ord">
          <ac:chgData name="Anila" userId="10aae156-914e-4992-9526-b81c2b99183c" providerId="ADAL" clId="{59DE0B8F-8AA5-413B-A905-840B7835A67A}" dt="2024-03-13T04:17:17.947" v="243" actId="14100"/>
          <ac:spMkLst>
            <pc:docMk/>
            <pc:sldMk cId="2202584800" sldId="279"/>
            <ac:spMk id="11" creationId="{484BB35E-CE34-F3FF-3036-6A8CE57DF337}"/>
          </ac:spMkLst>
        </pc:spChg>
        <pc:spChg chg="add del mod or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12" creationId="{803E7A95-B86F-F76E-21C9-77A1F484B449}"/>
          </ac:spMkLst>
        </pc:spChg>
        <pc:spChg chg="add del mod or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13" creationId="{CCD3C355-37F6-94C8-FDEB-978429A3B764}"/>
          </ac:spMkLst>
        </pc:spChg>
        <pc:picChg chg="del mod">
          <ac:chgData name="Anila" userId="10aae156-914e-4992-9526-b81c2b99183c" providerId="ADAL" clId="{59DE0B8F-8AA5-413B-A905-840B7835A67A}" dt="2024-03-26T09:50:42.206" v="2074" actId="478"/>
          <ac:picMkLst>
            <pc:docMk/>
            <pc:sldMk cId="2202584800" sldId="279"/>
            <ac:picMk id="4" creationId="{FADBA53C-BB25-8D90-4B49-6EB2DBA17242}"/>
          </ac:picMkLst>
        </pc:picChg>
      </pc:sldChg>
      <pc:sldChg chg="modSp add mod setBg modClrScheme chgLayout">
        <pc:chgData name="Anila" userId="10aae156-914e-4992-9526-b81c2b99183c" providerId="ADAL" clId="{59DE0B8F-8AA5-413B-A905-840B7835A67A}" dt="2024-03-26T09:52:40.678" v="2084" actId="207"/>
        <pc:sldMkLst>
          <pc:docMk/>
          <pc:sldMk cId="1943172546" sldId="280"/>
        </pc:sldMkLst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4" creationId="{9B05E609-244E-4B50-9029-8481D06DCEF6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6" creationId="{B2865F97-07A2-4ABC-B8EA-E34FF1693386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7" creationId="{48A87EAF-AEC6-473D-8951-367212120572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1" creationId="{CD7631C1-4AA6-4F93-8A5A-E07011287DAE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2" creationId="{1ABE771A-C854-413A-B954-5671F2BCFB49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3" creationId="{0FC646C4-C830-4713-A47A-21221862CF3E}"/>
          </ac:spMkLst>
        </pc:spChg>
      </pc:sldChg>
      <pc:sldChg chg="add del">
        <pc:chgData name="Anila" userId="10aae156-914e-4992-9526-b81c2b99183c" providerId="ADAL" clId="{59DE0B8F-8AA5-413B-A905-840B7835A67A}" dt="2024-03-13T04:42:47.210" v="595" actId="47"/>
        <pc:sldMkLst>
          <pc:docMk/>
          <pc:sldMk cId="2044365504" sldId="280"/>
        </pc:sldMkLst>
      </pc:sldChg>
      <pc:sldChg chg="modSp add mod setBg modClrScheme chgLayout">
        <pc:chgData name="Anila" userId="10aae156-914e-4992-9526-b81c2b99183c" providerId="ADAL" clId="{59DE0B8F-8AA5-413B-A905-840B7835A67A}" dt="2024-03-26T09:52:45.436" v="2085" actId="207"/>
        <pc:sldMkLst>
          <pc:docMk/>
          <pc:sldMk cId="110454565" sldId="281"/>
        </pc:sldMkLst>
        <pc:spChg chg="mod">
          <ac:chgData name="Anila" userId="10aae156-914e-4992-9526-b81c2b99183c" providerId="ADAL" clId="{59DE0B8F-8AA5-413B-A905-840B7835A67A}" dt="2024-03-26T09:52:45.436" v="2085" actId="207"/>
          <ac:spMkLst>
            <pc:docMk/>
            <pc:sldMk cId="110454565" sldId="281"/>
            <ac:spMk id="6" creationId="{61E4D8A3-C12C-47B3-BEA4-1FEF6F323941}"/>
          </ac:spMkLst>
        </pc:spChg>
      </pc:sldChg>
      <pc:sldChg chg="modSp add del mod setBg">
        <pc:chgData name="Anila" userId="10aae156-914e-4992-9526-b81c2b99183c" providerId="ADAL" clId="{59DE0B8F-8AA5-413B-A905-840B7835A67A}" dt="2024-03-13T04:39:51.065" v="589" actId="47"/>
        <pc:sldMkLst>
          <pc:docMk/>
          <pc:sldMk cId="1381247933" sldId="281"/>
        </pc:sldMkLst>
        <pc:spChg chg="mod">
          <ac:chgData name="Anila" userId="10aae156-914e-4992-9526-b81c2b99183c" providerId="ADAL" clId="{59DE0B8F-8AA5-413B-A905-840B7835A67A}" dt="2024-03-13T04:33:31.668" v="439" actId="207"/>
          <ac:spMkLst>
            <pc:docMk/>
            <pc:sldMk cId="1381247933" sldId="281"/>
            <ac:spMk id="2" creationId="{CD98072F-1AE0-3197-E67C-1E91CE3651E2}"/>
          </ac:spMkLst>
        </pc:spChg>
        <pc:spChg chg="mod">
          <ac:chgData name="Anila" userId="10aae156-914e-4992-9526-b81c2b99183c" providerId="ADAL" clId="{59DE0B8F-8AA5-413B-A905-840B7835A67A}" dt="2024-03-13T04:34:03.572" v="442" actId="207"/>
          <ac:spMkLst>
            <pc:docMk/>
            <pc:sldMk cId="1381247933" sldId="281"/>
            <ac:spMk id="3" creationId="{C097CB79-998B-6115-2CDC-F92441D27FC0}"/>
          </ac:spMkLst>
        </pc:spChg>
        <pc:spChg chg="mod">
          <ac:chgData name="Anila" userId="10aae156-914e-4992-9526-b81c2b99183c" providerId="ADAL" clId="{59DE0B8F-8AA5-413B-A905-840B7835A67A}" dt="2024-03-13T04:33:56.431" v="441" actId="207"/>
          <ac:spMkLst>
            <pc:docMk/>
            <pc:sldMk cId="1381247933" sldId="281"/>
            <ac:spMk id="11" creationId="{C5365593-8CF2-8507-4E64-E252A2B590A0}"/>
          </ac:spMkLst>
        </pc:spChg>
        <pc:spChg chg="mod">
          <ac:chgData name="Anila" userId="10aae156-914e-4992-9526-b81c2b99183c" providerId="ADAL" clId="{59DE0B8F-8AA5-413B-A905-840B7835A67A}" dt="2024-03-13T04:33:25.943" v="438" actId="207"/>
          <ac:spMkLst>
            <pc:docMk/>
            <pc:sldMk cId="1381247933" sldId="281"/>
            <ac:spMk id="12" creationId="{A410E2FE-026C-D4D4-786B-3F2E44E06192}"/>
          </ac:spMkLst>
        </pc:spChg>
      </pc:sldChg>
      <pc:sldChg chg="modSp add del mod">
        <pc:chgData name="Anila" userId="10aae156-914e-4992-9526-b81c2b99183c" providerId="ADAL" clId="{59DE0B8F-8AA5-413B-A905-840B7835A67A}" dt="2024-03-13T04:42:38.397" v="594" actId="47"/>
        <pc:sldMkLst>
          <pc:docMk/>
          <pc:sldMk cId="2295401692" sldId="282"/>
        </pc:sldMkLst>
        <pc:spChg chg="mod">
          <ac:chgData name="Anila" userId="10aae156-914e-4992-9526-b81c2b99183c" providerId="ADAL" clId="{59DE0B8F-8AA5-413B-A905-840B7835A67A}" dt="2024-03-13T04:40:13.217" v="591" actId="207"/>
          <ac:spMkLst>
            <pc:docMk/>
            <pc:sldMk cId="2295401692" sldId="282"/>
            <ac:spMk id="3" creationId="{C097CB79-998B-6115-2CDC-F92441D27FC0}"/>
          </ac:spMkLst>
        </pc:spChg>
        <pc:spChg chg="mod">
          <ac:chgData name="Anila" userId="10aae156-914e-4992-9526-b81c2b99183c" providerId="ADAL" clId="{59DE0B8F-8AA5-413B-A905-840B7835A67A}" dt="2024-03-13T04:40:22.195" v="593" actId="207"/>
          <ac:spMkLst>
            <pc:docMk/>
            <pc:sldMk cId="2295401692" sldId="282"/>
            <ac:spMk id="12" creationId="{A410E2FE-026C-D4D4-786B-3F2E44E06192}"/>
          </ac:spMkLst>
        </pc:spChg>
      </pc:sldChg>
      <pc:sldMasterChg chg="modSldLayout">
        <pc:chgData name="Anila" userId="10aae156-914e-4992-9526-b81c2b99183c" providerId="ADAL" clId="{59DE0B8F-8AA5-413B-A905-840B7835A67A}" dt="2024-03-13T06:44:10.278" v="2073" actId="207"/>
        <pc:sldMasterMkLst>
          <pc:docMk/>
          <pc:sldMasterMk cId="408940005" sldId="2147483648"/>
        </pc:sldMasterMkLst>
        <pc:sldLayoutChg chg="addSp modSp mod">
          <pc:chgData name="Anila" userId="10aae156-914e-4992-9526-b81c2b99183c" providerId="ADAL" clId="{59DE0B8F-8AA5-413B-A905-840B7835A67A}" dt="2024-03-13T04:44:29.072" v="618" actId="167"/>
          <pc:sldLayoutMkLst>
            <pc:docMk/>
            <pc:sldMasterMk cId="408940005" sldId="2147483648"/>
            <pc:sldLayoutMk cId="1788711618" sldId="2147483649"/>
          </pc:sldLayoutMkLst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2" creationId="{49463845-9153-6B50-B636-BBAF1638EBD5}"/>
            </ac:spMkLst>
          </pc:spChg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12" creationId="{803E7A95-B86F-F76E-21C9-77A1F484B449}"/>
            </ac:spMkLst>
          </pc:spChg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13" creationId="{CCD3C355-37F6-94C8-FDEB-978429A3B764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05.378" v="2007" actId="207"/>
          <pc:sldLayoutMkLst>
            <pc:docMk/>
            <pc:sldMasterMk cId="408940005" sldId="2147483648"/>
            <pc:sldLayoutMk cId="3422511666" sldId="2147483650"/>
          </pc:sldLayoutMkLst>
          <pc:spChg chg="add mod ord">
            <ac:chgData name="Anila" userId="10aae156-914e-4992-9526-b81c2b99183c" providerId="ADAL" clId="{59DE0B8F-8AA5-413B-A905-840B7835A67A}" dt="2024-03-13T06:42:05.378" v="2007" actId="207"/>
            <ac:spMkLst>
              <pc:docMk/>
              <pc:sldMasterMk cId="408940005" sldId="2147483648"/>
              <pc:sldLayoutMk cId="3422511666" sldId="2147483650"/>
              <ac:spMk id="2" creationId="{CD98072F-1AE0-3197-E67C-1E91CE3651E2}"/>
            </ac:spMkLst>
          </pc:spChg>
          <pc:spChg chg="add mod ord">
            <ac:chgData name="Anila" userId="10aae156-914e-4992-9526-b81c2b99183c" providerId="ADAL" clId="{59DE0B8F-8AA5-413B-A905-840B7835A67A}" dt="2024-03-13T04:46:33.531" v="633" actId="167"/>
            <ac:spMkLst>
              <pc:docMk/>
              <pc:sldMasterMk cId="408940005" sldId="2147483648"/>
              <pc:sldLayoutMk cId="3422511666" sldId="2147483650"/>
              <ac:spMk id="4" creationId="{BFF0F42A-9AC9-0126-41B5-6D1FA97318E9}"/>
            </ac:spMkLst>
          </pc:spChg>
          <pc:spChg chg="del">
            <ac:chgData name="Anila" userId="10aae156-914e-4992-9526-b81c2b99183c" providerId="ADAL" clId="{59DE0B8F-8AA5-413B-A905-840B7835A67A}" dt="2024-03-13T04:35:23.520" v="495" actId="478"/>
            <ac:spMkLst>
              <pc:docMk/>
              <pc:sldMasterMk cId="408940005" sldId="2147483648"/>
              <pc:sldLayoutMk cId="3422511666" sldId="2147483650"/>
              <ac:spMk id="11" creationId="{555E1F89-A302-261D-CF9F-16B4941F925A}"/>
            </ac:spMkLst>
          </pc:spChg>
          <pc:spChg chg="add mod ord">
            <ac:chgData name="Anila" userId="10aae156-914e-4992-9526-b81c2b99183c" providerId="ADAL" clId="{59DE0B8F-8AA5-413B-A905-840B7835A67A}" dt="2024-03-13T04:46:33.531" v="633" actId="167"/>
            <ac:spMkLst>
              <pc:docMk/>
              <pc:sldMasterMk cId="408940005" sldId="2147483648"/>
              <pc:sldLayoutMk cId="3422511666" sldId="2147483650"/>
              <ac:spMk id="14" creationId="{A57E6E6B-FC8B-9D14-CAC4-314BD97A9A94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21.211" v="2008" actId="207"/>
          <pc:sldLayoutMkLst>
            <pc:docMk/>
            <pc:sldMasterMk cId="408940005" sldId="2147483648"/>
            <pc:sldLayoutMk cId="275675559" sldId="2147483651"/>
          </pc:sldLayoutMkLst>
          <pc:spChg chg="del">
            <ac:chgData name="Anila" userId="10aae156-914e-4992-9526-b81c2b99183c" providerId="ADAL" clId="{59DE0B8F-8AA5-413B-A905-840B7835A67A}" dt="2024-03-13T04:43:04.757" v="596" actId="478"/>
            <ac:spMkLst>
              <pc:docMk/>
              <pc:sldMasterMk cId="408940005" sldId="2147483648"/>
              <pc:sldLayoutMk cId="275675559" sldId="2147483651"/>
              <ac:spMk id="2" creationId="{3EC4930D-01B2-6A3B-6FFB-1D079007460C}"/>
            </ac:spMkLst>
          </pc:spChg>
          <pc:spChg chg="add mod ord">
            <ac:chgData name="Anila" userId="10aae156-914e-4992-9526-b81c2b99183c" providerId="ADAL" clId="{59DE0B8F-8AA5-413B-A905-840B7835A67A}" dt="2024-03-13T04:47:16.244" v="635" actId="167"/>
            <ac:spMkLst>
              <pc:docMk/>
              <pc:sldMasterMk cId="408940005" sldId="2147483648"/>
              <pc:sldLayoutMk cId="275675559" sldId="2147483651"/>
              <ac:spMk id="3" creationId="{5C3C1172-FFEE-DF09-5861-2775A42788C6}"/>
            </ac:spMkLst>
          </pc:spChg>
          <pc:spChg chg="add mod ord">
            <ac:chgData name="Anila" userId="10aae156-914e-4992-9526-b81c2b99183c" providerId="ADAL" clId="{59DE0B8F-8AA5-413B-A905-840B7835A67A}" dt="2024-03-13T04:47:16.244" v="635" actId="167"/>
            <ac:spMkLst>
              <pc:docMk/>
              <pc:sldMasterMk cId="408940005" sldId="2147483648"/>
              <pc:sldLayoutMk cId="275675559" sldId="2147483651"/>
              <ac:spMk id="4" creationId="{6C8CAC4F-A007-C893-9DBB-EF9BB03A9B8A}"/>
            </ac:spMkLst>
          </pc:spChg>
          <pc:spChg chg="add mod ord">
            <ac:chgData name="Anila" userId="10aae156-914e-4992-9526-b81c2b99183c" providerId="ADAL" clId="{59DE0B8F-8AA5-413B-A905-840B7835A67A}" dt="2024-03-13T06:42:21.211" v="2008" actId="207"/>
            <ac:spMkLst>
              <pc:docMk/>
              <pc:sldMasterMk cId="408940005" sldId="2147483648"/>
              <pc:sldLayoutMk cId="275675559" sldId="2147483651"/>
              <ac:spMk id="5" creationId="{C5C31250-0AA4-4607-65E0-AC3B51FFE79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29.514" v="2009" actId="108"/>
          <pc:sldLayoutMkLst>
            <pc:docMk/>
            <pc:sldMasterMk cId="408940005" sldId="2147483648"/>
            <pc:sldLayoutMk cId="102238097" sldId="2147483652"/>
          </pc:sldLayoutMkLst>
          <pc:spChg chg="del">
            <ac:chgData name="Anila" userId="10aae156-914e-4992-9526-b81c2b99183c" providerId="ADAL" clId="{59DE0B8F-8AA5-413B-A905-840B7835A67A}" dt="2024-03-13T04:43:06.518" v="597" actId="478"/>
            <ac:spMkLst>
              <pc:docMk/>
              <pc:sldMasterMk cId="408940005" sldId="2147483648"/>
              <pc:sldLayoutMk cId="102238097" sldId="2147483652"/>
              <ac:spMk id="2" creationId="{16C0B653-B469-C711-7A75-98DADB979860}"/>
            </ac:spMkLst>
          </pc:spChg>
          <pc:spChg chg="add mod ord">
            <ac:chgData name="Anila" userId="10aae156-914e-4992-9526-b81c2b99183c" providerId="ADAL" clId="{59DE0B8F-8AA5-413B-A905-840B7835A67A}" dt="2024-03-13T04:47:19.988" v="637" actId="167"/>
            <ac:spMkLst>
              <pc:docMk/>
              <pc:sldMasterMk cId="408940005" sldId="2147483648"/>
              <pc:sldLayoutMk cId="102238097" sldId="2147483652"/>
              <ac:spMk id="3" creationId="{870CE669-9E13-5A4C-6B05-581BFFE8D173}"/>
            </ac:spMkLst>
          </pc:spChg>
          <pc:spChg chg="add mod ord">
            <ac:chgData name="Anila" userId="10aae156-914e-4992-9526-b81c2b99183c" providerId="ADAL" clId="{59DE0B8F-8AA5-413B-A905-840B7835A67A}" dt="2024-03-13T04:47:19.988" v="637" actId="167"/>
            <ac:spMkLst>
              <pc:docMk/>
              <pc:sldMasterMk cId="408940005" sldId="2147483648"/>
              <pc:sldLayoutMk cId="102238097" sldId="2147483652"/>
              <ac:spMk id="4" creationId="{F247F5C4-FAF9-512D-70B9-0FB331E58AFA}"/>
            </ac:spMkLst>
          </pc:spChg>
          <pc:spChg chg="add mod ord">
            <ac:chgData name="Anila" userId="10aae156-914e-4992-9526-b81c2b99183c" providerId="ADAL" clId="{59DE0B8F-8AA5-413B-A905-840B7835A67A}" dt="2024-03-13T06:42:29.514" v="2009" actId="108"/>
            <ac:spMkLst>
              <pc:docMk/>
              <pc:sldMasterMk cId="408940005" sldId="2147483648"/>
              <pc:sldLayoutMk cId="102238097" sldId="2147483652"/>
              <ac:spMk id="5" creationId="{03B91F44-80BB-8B3C-E57B-924628941C1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32.108" v="2010" actId="108"/>
          <pc:sldLayoutMkLst>
            <pc:docMk/>
            <pc:sldMasterMk cId="408940005" sldId="2147483648"/>
            <pc:sldLayoutMk cId="3432400379" sldId="2147483653"/>
          </pc:sldLayoutMkLst>
          <pc:spChg chg="del">
            <ac:chgData name="Anila" userId="10aae156-914e-4992-9526-b81c2b99183c" providerId="ADAL" clId="{59DE0B8F-8AA5-413B-A905-840B7835A67A}" dt="2024-03-13T04:43:08.251" v="598" actId="478"/>
            <ac:spMkLst>
              <pc:docMk/>
              <pc:sldMasterMk cId="408940005" sldId="2147483648"/>
              <pc:sldLayoutMk cId="3432400379" sldId="2147483653"/>
              <ac:spMk id="2" creationId="{DF7F146A-8764-DFEE-9C82-1D2FBE62000E}"/>
            </ac:spMkLst>
          </pc:spChg>
          <pc:spChg chg="add mod ord">
            <ac:chgData name="Anila" userId="10aae156-914e-4992-9526-b81c2b99183c" providerId="ADAL" clId="{59DE0B8F-8AA5-413B-A905-840B7835A67A}" dt="2024-03-13T04:47:24.192" v="639" actId="167"/>
            <ac:spMkLst>
              <pc:docMk/>
              <pc:sldMasterMk cId="408940005" sldId="2147483648"/>
              <pc:sldLayoutMk cId="3432400379" sldId="2147483653"/>
              <ac:spMk id="3" creationId="{46C79D1B-1381-EA99-4B14-BF5982ED29FE}"/>
            </ac:spMkLst>
          </pc:spChg>
          <pc:spChg chg="add mod ord">
            <ac:chgData name="Anila" userId="10aae156-914e-4992-9526-b81c2b99183c" providerId="ADAL" clId="{59DE0B8F-8AA5-413B-A905-840B7835A67A}" dt="2024-03-13T04:47:24.192" v="639" actId="167"/>
            <ac:spMkLst>
              <pc:docMk/>
              <pc:sldMasterMk cId="408940005" sldId="2147483648"/>
              <pc:sldLayoutMk cId="3432400379" sldId="2147483653"/>
              <ac:spMk id="4" creationId="{7E3231E4-9CFC-FDE7-5A87-85764F49EFA8}"/>
            </ac:spMkLst>
          </pc:spChg>
          <pc:spChg chg="add mod ord">
            <ac:chgData name="Anila" userId="10aae156-914e-4992-9526-b81c2b99183c" providerId="ADAL" clId="{59DE0B8F-8AA5-413B-A905-840B7835A67A}" dt="2024-03-13T06:42:32.108" v="2010" actId="108"/>
            <ac:spMkLst>
              <pc:docMk/>
              <pc:sldMasterMk cId="408940005" sldId="2147483648"/>
              <pc:sldLayoutMk cId="3432400379" sldId="2147483653"/>
              <ac:spMk id="5" creationId="{286CCF8A-9ABB-1E51-3EA2-64B6005FAD39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38.132" v="2011" actId="108"/>
          <pc:sldLayoutMkLst>
            <pc:docMk/>
            <pc:sldMasterMk cId="408940005" sldId="2147483648"/>
            <pc:sldLayoutMk cId="2167466309" sldId="2147483654"/>
          </pc:sldLayoutMkLst>
          <pc:spChg chg="del">
            <ac:chgData name="Anila" userId="10aae156-914e-4992-9526-b81c2b99183c" providerId="ADAL" clId="{59DE0B8F-8AA5-413B-A905-840B7835A67A}" dt="2024-03-13T04:43:09.574" v="599" actId="478"/>
            <ac:spMkLst>
              <pc:docMk/>
              <pc:sldMasterMk cId="408940005" sldId="2147483648"/>
              <pc:sldLayoutMk cId="2167466309" sldId="2147483654"/>
              <ac:spMk id="2" creationId="{C2689631-EEF0-DC41-5FFF-8B82D3FCD793}"/>
            </ac:spMkLst>
          </pc:spChg>
          <pc:spChg chg="add mod ord">
            <ac:chgData name="Anila" userId="10aae156-914e-4992-9526-b81c2b99183c" providerId="ADAL" clId="{59DE0B8F-8AA5-413B-A905-840B7835A67A}" dt="2024-03-13T04:47:28.276" v="641" actId="167"/>
            <ac:spMkLst>
              <pc:docMk/>
              <pc:sldMasterMk cId="408940005" sldId="2147483648"/>
              <pc:sldLayoutMk cId="2167466309" sldId="2147483654"/>
              <ac:spMk id="3" creationId="{348168B2-3B1F-A045-B1BD-870334BCD89D}"/>
            </ac:spMkLst>
          </pc:spChg>
          <pc:spChg chg="add mod ord">
            <ac:chgData name="Anila" userId="10aae156-914e-4992-9526-b81c2b99183c" providerId="ADAL" clId="{59DE0B8F-8AA5-413B-A905-840B7835A67A}" dt="2024-03-13T04:47:28.276" v="641" actId="167"/>
            <ac:spMkLst>
              <pc:docMk/>
              <pc:sldMasterMk cId="408940005" sldId="2147483648"/>
              <pc:sldLayoutMk cId="2167466309" sldId="2147483654"/>
              <ac:spMk id="4" creationId="{DBA1622C-AA86-357D-9F33-62C704A99717}"/>
            </ac:spMkLst>
          </pc:spChg>
          <pc:spChg chg="add mod ord">
            <ac:chgData name="Anila" userId="10aae156-914e-4992-9526-b81c2b99183c" providerId="ADAL" clId="{59DE0B8F-8AA5-413B-A905-840B7835A67A}" dt="2024-03-13T06:42:38.132" v="2011" actId="108"/>
            <ac:spMkLst>
              <pc:docMk/>
              <pc:sldMasterMk cId="408940005" sldId="2147483648"/>
              <pc:sldLayoutMk cId="2167466309" sldId="2147483654"/>
              <ac:spMk id="5" creationId="{BBB50D7E-8BF9-3CFB-ABBC-3F89ABF0340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4:10.278" v="2073" actId="207"/>
          <pc:sldLayoutMkLst>
            <pc:docMk/>
            <pc:sldMasterMk cId="408940005" sldId="2147483648"/>
            <pc:sldLayoutMk cId="1185254605" sldId="2147483655"/>
          </pc:sldLayoutMkLst>
          <pc:spChg chg="del">
            <ac:chgData name="Anila" userId="10aae156-914e-4992-9526-b81c2b99183c" providerId="ADAL" clId="{59DE0B8F-8AA5-413B-A905-840B7835A67A}" dt="2024-03-13T04:43:10.925" v="600" actId="478"/>
            <ac:spMkLst>
              <pc:docMk/>
              <pc:sldMasterMk cId="408940005" sldId="2147483648"/>
              <pc:sldLayoutMk cId="1185254605" sldId="2147483655"/>
              <ac:spMk id="2" creationId="{D35A2A60-FD40-D32B-A6E5-7DEBB22D4A4C}"/>
            </ac:spMkLst>
          </pc:spChg>
          <pc:spChg chg="add mod ord">
            <ac:chgData name="Anila" userId="10aae156-914e-4992-9526-b81c2b99183c" providerId="ADAL" clId="{59DE0B8F-8AA5-413B-A905-840B7835A67A}" dt="2024-03-13T04:47:32.492" v="643" actId="167"/>
            <ac:spMkLst>
              <pc:docMk/>
              <pc:sldMasterMk cId="408940005" sldId="2147483648"/>
              <pc:sldLayoutMk cId="1185254605" sldId="2147483655"/>
              <ac:spMk id="3" creationId="{4B190FD0-9FCD-8484-A86F-174544CE5D19}"/>
            </ac:spMkLst>
          </pc:spChg>
          <pc:spChg chg="add mod ord">
            <ac:chgData name="Anila" userId="10aae156-914e-4992-9526-b81c2b99183c" providerId="ADAL" clId="{59DE0B8F-8AA5-413B-A905-840B7835A67A}" dt="2024-03-13T04:47:32.492" v="643" actId="167"/>
            <ac:spMkLst>
              <pc:docMk/>
              <pc:sldMasterMk cId="408940005" sldId="2147483648"/>
              <pc:sldLayoutMk cId="1185254605" sldId="2147483655"/>
              <ac:spMk id="4" creationId="{54BB6F0D-457C-DBE5-BEDA-68CC176A1185}"/>
            </ac:spMkLst>
          </pc:spChg>
          <pc:spChg chg="add mod ord">
            <ac:chgData name="Anila" userId="10aae156-914e-4992-9526-b81c2b99183c" providerId="ADAL" clId="{59DE0B8F-8AA5-413B-A905-840B7835A67A}" dt="2024-03-13T06:44:10.278" v="2073" actId="207"/>
            <ac:spMkLst>
              <pc:docMk/>
              <pc:sldMasterMk cId="408940005" sldId="2147483648"/>
              <pc:sldLayoutMk cId="1185254605" sldId="2147483655"/>
              <ac:spMk id="5" creationId="{C0D0CB2F-78AD-1B58-23C6-6D8B2764D984}"/>
            </ac:spMkLst>
          </pc:spChg>
          <pc:spChg chg="mod">
            <ac:chgData name="Anila" userId="10aae156-914e-4992-9526-b81c2b99183c" providerId="ADAL" clId="{59DE0B8F-8AA5-413B-A905-840B7835A67A}" dt="2024-03-13T05:06:28.082" v="705" actId="14100"/>
            <ac:spMkLst>
              <pc:docMk/>
              <pc:sldMasterMk cId="408940005" sldId="2147483648"/>
              <pc:sldLayoutMk cId="1185254605" sldId="2147483655"/>
              <ac:spMk id="6" creationId="{10DC5B23-C3E1-32BC-CFEA-8E2DF7AE53B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45.358" v="2013" actId="108"/>
          <pc:sldLayoutMkLst>
            <pc:docMk/>
            <pc:sldMasterMk cId="408940005" sldId="2147483648"/>
            <pc:sldLayoutMk cId="836671295" sldId="2147483656"/>
          </pc:sldLayoutMkLst>
          <pc:spChg chg="del">
            <ac:chgData name="Anila" userId="10aae156-914e-4992-9526-b81c2b99183c" providerId="ADAL" clId="{59DE0B8F-8AA5-413B-A905-840B7835A67A}" dt="2024-03-13T04:43:12.472" v="601" actId="478"/>
            <ac:spMkLst>
              <pc:docMk/>
              <pc:sldMasterMk cId="408940005" sldId="2147483648"/>
              <pc:sldLayoutMk cId="836671295" sldId="2147483656"/>
              <ac:spMk id="2" creationId="{CCBCD08A-7660-77A6-F646-D1DEFD5DF707}"/>
            </ac:spMkLst>
          </pc:spChg>
          <pc:spChg chg="add mod ord">
            <ac:chgData name="Anila" userId="10aae156-914e-4992-9526-b81c2b99183c" providerId="ADAL" clId="{59DE0B8F-8AA5-413B-A905-840B7835A67A}" dt="2024-03-13T04:47:36.959" v="645" actId="167"/>
            <ac:spMkLst>
              <pc:docMk/>
              <pc:sldMasterMk cId="408940005" sldId="2147483648"/>
              <pc:sldLayoutMk cId="836671295" sldId="2147483656"/>
              <ac:spMk id="3" creationId="{BF66B6AE-A170-65B1-CF9E-0B4FC1D9F125}"/>
            </ac:spMkLst>
          </pc:spChg>
          <pc:spChg chg="add mod ord">
            <ac:chgData name="Anila" userId="10aae156-914e-4992-9526-b81c2b99183c" providerId="ADAL" clId="{59DE0B8F-8AA5-413B-A905-840B7835A67A}" dt="2024-03-13T04:47:36.959" v="645" actId="167"/>
            <ac:spMkLst>
              <pc:docMk/>
              <pc:sldMasterMk cId="408940005" sldId="2147483648"/>
              <pc:sldLayoutMk cId="836671295" sldId="2147483656"/>
              <ac:spMk id="4" creationId="{254F3C8B-D9FF-8B92-D9FB-9D668BF5E7CB}"/>
            </ac:spMkLst>
          </pc:spChg>
          <pc:spChg chg="add mod ord">
            <ac:chgData name="Anila" userId="10aae156-914e-4992-9526-b81c2b99183c" providerId="ADAL" clId="{59DE0B8F-8AA5-413B-A905-840B7835A67A}" dt="2024-03-13T06:42:45.358" v="2013" actId="108"/>
            <ac:spMkLst>
              <pc:docMk/>
              <pc:sldMasterMk cId="408940005" sldId="2147483648"/>
              <pc:sldLayoutMk cId="836671295" sldId="2147483656"/>
              <ac:spMk id="5" creationId="{EF8D0BC7-A20A-355E-37FD-E3A41076DEC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49.190" v="2014" actId="108"/>
          <pc:sldLayoutMkLst>
            <pc:docMk/>
            <pc:sldMasterMk cId="408940005" sldId="2147483648"/>
            <pc:sldLayoutMk cId="2502149099" sldId="2147483657"/>
          </pc:sldLayoutMkLst>
          <pc:spChg chg="del">
            <ac:chgData name="Anila" userId="10aae156-914e-4992-9526-b81c2b99183c" providerId="ADAL" clId="{59DE0B8F-8AA5-413B-A905-840B7835A67A}" dt="2024-03-13T04:43:15.181" v="602" actId="478"/>
            <ac:spMkLst>
              <pc:docMk/>
              <pc:sldMasterMk cId="408940005" sldId="2147483648"/>
              <pc:sldLayoutMk cId="2502149099" sldId="2147483657"/>
              <ac:spMk id="2" creationId="{305EA451-50FD-2496-57F8-C13B3AF3504C}"/>
            </ac:spMkLst>
          </pc:spChg>
          <pc:spChg chg="add mod ord">
            <ac:chgData name="Anila" userId="10aae156-914e-4992-9526-b81c2b99183c" providerId="ADAL" clId="{59DE0B8F-8AA5-413B-A905-840B7835A67A}" dt="2024-03-13T04:47:40.523" v="647" actId="167"/>
            <ac:spMkLst>
              <pc:docMk/>
              <pc:sldMasterMk cId="408940005" sldId="2147483648"/>
              <pc:sldLayoutMk cId="2502149099" sldId="2147483657"/>
              <ac:spMk id="3" creationId="{1F5ACCF3-1B7E-653F-4B21-E54AC835B1AF}"/>
            </ac:spMkLst>
          </pc:spChg>
          <pc:spChg chg="add mod ord">
            <ac:chgData name="Anila" userId="10aae156-914e-4992-9526-b81c2b99183c" providerId="ADAL" clId="{59DE0B8F-8AA5-413B-A905-840B7835A67A}" dt="2024-03-13T04:47:40.523" v="647" actId="167"/>
            <ac:spMkLst>
              <pc:docMk/>
              <pc:sldMasterMk cId="408940005" sldId="2147483648"/>
              <pc:sldLayoutMk cId="2502149099" sldId="2147483657"/>
              <ac:spMk id="4" creationId="{568B3984-C687-428E-22B9-0EC613CB20F4}"/>
            </ac:spMkLst>
          </pc:spChg>
          <pc:spChg chg="add mod ord">
            <ac:chgData name="Anila" userId="10aae156-914e-4992-9526-b81c2b99183c" providerId="ADAL" clId="{59DE0B8F-8AA5-413B-A905-840B7835A67A}" dt="2024-03-13T06:42:49.190" v="2014" actId="108"/>
            <ac:spMkLst>
              <pc:docMk/>
              <pc:sldMasterMk cId="408940005" sldId="2147483648"/>
              <pc:sldLayoutMk cId="2502149099" sldId="2147483657"/>
              <ac:spMk id="5" creationId="{9E2A6748-1DC3-D906-E4FD-761B5154B66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2.548" v="2015" actId="108"/>
          <pc:sldLayoutMkLst>
            <pc:docMk/>
            <pc:sldMasterMk cId="408940005" sldId="2147483648"/>
            <pc:sldLayoutMk cId="1647875153" sldId="2147483658"/>
          </pc:sldLayoutMkLst>
          <pc:spChg chg="del">
            <ac:chgData name="Anila" userId="10aae156-914e-4992-9526-b81c2b99183c" providerId="ADAL" clId="{59DE0B8F-8AA5-413B-A905-840B7835A67A}" dt="2024-03-13T04:43:16.669" v="603" actId="478"/>
            <ac:spMkLst>
              <pc:docMk/>
              <pc:sldMasterMk cId="408940005" sldId="2147483648"/>
              <pc:sldLayoutMk cId="1647875153" sldId="2147483658"/>
              <ac:spMk id="2" creationId="{53782317-D946-2AA7-F621-B611606EDD4E}"/>
            </ac:spMkLst>
          </pc:spChg>
          <pc:spChg chg="add mod ord">
            <ac:chgData name="Anila" userId="10aae156-914e-4992-9526-b81c2b99183c" providerId="ADAL" clId="{59DE0B8F-8AA5-413B-A905-840B7835A67A}" dt="2024-03-13T04:47:44.499" v="649" actId="167"/>
            <ac:spMkLst>
              <pc:docMk/>
              <pc:sldMasterMk cId="408940005" sldId="2147483648"/>
              <pc:sldLayoutMk cId="1647875153" sldId="2147483658"/>
              <ac:spMk id="3" creationId="{2C2CF4AC-8018-8918-5C15-097BD470D034}"/>
            </ac:spMkLst>
          </pc:spChg>
          <pc:spChg chg="add mod ord">
            <ac:chgData name="Anila" userId="10aae156-914e-4992-9526-b81c2b99183c" providerId="ADAL" clId="{59DE0B8F-8AA5-413B-A905-840B7835A67A}" dt="2024-03-13T04:47:44.499" v="649" actId="167"/>
            <ac:spMkLst>
              <pc:docMk/>
              <pc:sldMasterMk cId="408940005" sldId="2147483648"/>
              <pc:sldLayoutMk cId="1647875153" sldId="2147483658"/>
              <ac:spMk id="4" creationId="{5BAE482D-CEC1-5718-E392-446FC9F43817}"/>
            </ac:spMkLst>
          </pc:spChg>
          <pc:spChg chg="add mod ord">
            <ac:chgData name="Anila" userId="10aae156-914e-4992-9526-b81c2b99183c" providerId="ADAL" clId="{59DE0B8F-8AA5-413B-A905-840B7835A67A}" dt="2024-03-13T06:42:52.548" v="2015" actId="108"/>
            <ac:spMkLst>
              <pc:docMk/>
              <pc:sldMasterMk cId="408940005" sldId="2147483648"/>
              <pc:sldLayoutMk cId="1647875153" sldId="2147483658"/>
              <ac:spMk id="5" creationId="{08F9F698-4380-6D18-6298-AA17FABA7026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6.060" v="2016" actId="108"/>
          <pc:sldLayoutMkLst>
            <pc:docMk/>
            <pc:sldMasterMk cId="408940005" sldId="2147483648"/>
            <pc:sldLayoutMk cId="2082880141" sldId="2147483659"/>
          </pc:sldLayoutMkLst>
          <pc:spChg chg="del">
            <ac:chgData name="Anila" userId="10aae156-914e-4992-9526-b81c2b99183c" providerId="ADAL" clId="{59DE0B8F-8AA5-413B-A905-840B7835A67A}" dt="2024-03-13T04:43:19.254" v="604" actId="478"/>
            <ac:spMkLst>
              <pc:docMk/>
              <pc:sldMasterMk cId="408940005" sldId="2147483648"/>
              <pc:sldLayoutMk cId="2082880141" sldId="2147483659"/>
              <ac:spMk id="2" creationId="{A04EB69E-087F-82E0-3C6B-3690EBFDE7FB}"/>
            </ac:spMkLst>
          </pc:spChg>
          <pc:spChg chg="add mod ord">
            <ac:chgData name="Anila" userId="10aae156-914e-4992-9526-b81c2b99183c" providerId="ADAL" clId="{59DE0B8F-8AA5-413B-A905-840B7835A67A}" dt="2024-03-13T04:47:47.740" v="651" actId="167"/>
            <ac:spMkLst>
              <pc:docMk/>
              <pc:sldMasterMk cId="408940005" sldId="2147483648"/>
              <pc:sldLayoutMk cId="2082880141" sldId="2147483659"/>
              <ac:spMk id="3" creationId="{685B603A-0D35-A192-D151-50D8C01AEDA1}"/>
            </ac:spMkLst>
          </pc:spChg>
          <pc:spChg chg="add mod ord">
            <ac:chgData name="Anila" userId="10aae156-914e-4992-9526-b81c2b99183c" providerId="ADAL" clId="{59DE0B8F-8AA5-413B-A905-840B7835A67A}" dt="2024-03-13T04:47:47.740" v="651" actId="167"/>
            <ac:spMkLst>
              <pc:docMk/>
              <pc:sldMasterMk cId="408940005" sldId="2147483648"/>
              <pc:sldLayoutMk cId="2082880141" sldId="2147483659"/>
              <ac:spMk id="4" creationId="{E0CA1479-1F6C-019F-6C2C-403A6232674C}"/>
            </ac:spMkLst>
          </pc:spChg>
          <pc:spChg chg="add mod ord">
            <ac:chgData name="Anila" userId="10aae156-914e-4992-9526-b81c2b99183c" providerId="ADAL" clId="{59DE0B8F-8AA5-413B-A905-840B7835A67A}" dt="2024-03-13T06:42:56.060" v="2016" actId="108"/>
            <ac:spMkLst>
              <pc:docMk/>
              <pc:sldMasterMk cId="408940005" sldId="2147483648"/>
              <pc:sldLayoutMk cId="2082880141" sldId="2147483659"/>
              <ac:spMk id="5" creationId="{1E897BCA-F0DF-ACAD-80A8-830518CE0489}"/>
            </ac:spMkLst>
          </pc:spChg>
          <pc:spChg chg="mod">
            <ac:chgData name="Anila" userId="10aae156-914e-4992-9526-b81c2b99183c" providerId="ADAL" clId="{59DE0B8F-8AA5-413B-A905-840B7835A67A}" dt="2024-03-13T06:15:40.026" v="1586" actId="14100"/>
            <ac:spMkLst>
              <pc:docMk/>
              <pc:sldMasterMk cId="408940005" sldId="2147483648"/>
              <pc:sldLayoutMk cId="2082880141" sldId="2147483659"/>
              <ac:spMk id="6" creationId="{A4C27C74-0CB1-BA89-7C3E-7F3ED6760EE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9.044" v="2017" actId="108"/>
          <pc:sldLayoutMkLst>
            <pc:docMk/>
            <pc:sldMasterMk cId="408940005" sldId="2147483648"/>
            <pc:sldLayoutMk cId="306526383" sldId="2147483660"/>
          </pc:sldLayoutMkLst>
          <pc:spChg chg="del">
            <ac:chgData name="Anila" userId="10aae156-914e-4992-9526-b81c2b99183c" providerId="ADAL" clId="{59DE0B8F-8AA5-413B-A905-840B7835A67A}" dt="2024-03-13T04:43:20.902" v="605" actId="478"/>
            <ac:spMkLst>
              <pc:docMk/>
              <pc:sldMasterMk cId="408940005" sldId="2147483648"/>
              <pc:sldLayoutMk cId="306526383" sldId="2147483660"/>
              <ac:spMk id="2" creationId="{6F8D0453-DD6D-9766-EE60-4C3CE062D51A}"/>
            </ac:spMkLst>
          </pc:spChg>
          <pc:spChg chg="add mod ord">
            <ac:chgData name="Anila" userId="10aae156-914e-4992-9526-b81c2b99183c" providerId="ADAL" clId="{59DE0B8F-8AA5-413B-A905-840B7835A67A}" dt="2024-03-13T04:47:52.259" v="653" actId="167"/>
            <ac:spMkLst>
              <pc:docMk/>
              <pc:sldMasterMk cId="408940005" sldId="2147483648"/>
              <pc:sldLayoutMk cId="306526383" sldId="2147483660"/>
              <ac:spMk id="3" creationId="{93802145-C081-AB36-B8CB-DF6B72B88640}"/>
            </ac:spMkLst>
          </pc:spChg>
          <pc:spChg chg="add mod ord">
            <ac:chgData name="Anila" userId="10aae156-914e-4992-9526-b81c2b99183c" providerId="ADAL" clId="{59DE0B8F-8AA5-413B-A905-840B7835A67A}" dt="2024-03-13T04:47:52.259" v="653" actId="167"/>
            <ac:spMkLst>
              <pc:docMk/>
              <pc:sldMasterMk cId="408940005" sldId="2147483648"/>
              <pc:sldLayoutMk cId="306526383" sldId="2147483660"/>
              <ac:spMk id="4" creationId="{9910193C-4361-99BD-7BC2-A9DFA777E3E5}"/>
            </ac:spMkLst>
          </pc:spChg>
          <pc:spChg chg="add mod ord">
            <ac:chgData name="Anila" userId="10aae156-914e-4992-9526-b81c2b99183c" providerId="ADAL" clId="{59DE0B8F-8AA5-413B-A905-840B7835A67A}" dt="2024-03-13T06:42:59.044" v="2017" actId="108"/>
            <ac:spMkLst>
              <pc:docMk/>
              <pc:sldMasterMk cId="408940005" sldId="2147483648"/>
              <pc:sldLayoutMk cId="306526383" sldId="2147483660"/>
              <ac:spMk id="5" creationId="{06304467-5FA1-40A2-28C7-DBF80B0791C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1.670" v="2018" actId="108"/>
          <pc:sldLayoutMkLst>
            <pc:docMk/>
            <pc:sldMasterMk cId="408940005" sldId="2147483648"/>
            <pc:sldLayoutMk cId="1036841746" sldId="2147483661"/>
          </pc:sldLayoutMkLst>
          <pc:spChg chg="del">
            <ac:chgData name="Anila" userId="10aae156-914e-4992-9526-b81c2b99183c" providerId="ADAL" clId="{59DE0B8F-8AA5-413B-A905-840B7835A67A}" dt="2024-03-13T04:43:22.946" v="606" actId="478"/>
            <ac:spMkLst>
              <pc:docMk/>
              <pc:sldMasterMk cId="408940005" sldId="2147483648"/>
              <pc:sldLayoutMk cId="1036841746" sldId="2147483661"/>
              <ac:spMk id="2" creationId="{645AB40D-0225-92E7-E8E8-FEC4CB429EDC}"/>
            </ac:spMkLst>
          </pc:spChg>
          <pc:spChg chg="add mod ord">
            <ac:chgData name="Anila" userId="10aae156-914e-4992-9526-b81c2b99183c" providerId="ADAL" clId="{59DE0B8F-8AA5-413B-A905-840B7835A67A}" dt="2024-03-13T04:47:56.228" v="655" actId="167"/>
            <ac:spMkLst>
              <pc:docMk/>
              <pc:sldMasterMk cId="408940005" sldId="2147483648"/>
              <pc:sldLayoutMk cId="1036841746" sldId="2147483661"/>
              <ac:spMk id="3" creationId="{FBB15268-B451-1D46-8810-4FEE9B7B1292}"/>
            </ac:spMkLst>
          </pc:spChg>
          <pc:spChg chg="add mod ord">
            <ac:chgData name="Anila" userId="10aae156-914e-4992-9526-b81c2b99183c" providerId="ADAL" clId="{59DE0B8F-8AA5-413B-A905-840B7835A67A}" dt="2024-03-13T04:47:56.228" v="655" actId="167"/>
            <ac:spMkLst>
              <pc:docMk/>
              <pc:sldMasterMk cId="408940005" sldId="2147483648"/>
              <pc:sldLayoutMk cId="1036841746" sldId="2147483661"/>
              <ac:spMk id="4" creationId="{C63A0EB7-AE6B-0350-1BC2-6FC6CAF84768}"/>
            </ac:spMkLst>
          </pc:spChg>
          <pc:spChg chg="add mod ord">
            <ac:chgData name="Anila" userId="10aae156-914e-4992-9526-b81c2b99183c" providerId="ADAL" clId="{59DE0B8F-8AA5-413B-A905-840B7835A67A}" dt="2024-03-13T06:43:01.670" v="2018" actId="108"/>
            <ac:spMkLst>
              <pc:docMk/>
              <pc:sldMasterMk cId="408940005" sldId="2147483648"/>
              <pc:sldLayoutMk cId="1036841746" sldId="2147483661"/>
              <ac:spMk id="5" creationId="{46A51ED4-DCFB-B927-DAC6-03EBE8B4634B}"/>
            </ac:spMkLst>
          </pc:spChg>
          <pc:spChg chg="mod">
            <ac:chgData name="Anila" userId="10aae156-914e-4992-9526-b81c2b99183c" providerId="ADAL" clId="{59DE0B8F-8AA5-413B-A905-840B7835A67A}" dt="2024-03-13T06:28:58.824" v="1751" actId="1038"/>
            <ac:spMkLst>
              <pc:docMk/>
              <pc:sldMasterMk cId="408940005" sldId="2147483648"/>
              <pc:sldLayoutMk cId="1036841746" sldId="2147483661"/>
              <ac:spMk id="7" creationId="{6F7CE86C-7100-0E19-C6A2-B635A8D358EF}"/>
            </ac:spMkLst>
          </pc:spChg>
          <pc:spChg chg="mod">
            <ac:chgData name="Anila" userId="10aae156-914e-4992-9526-b81c2b99183c" providerId="ADAL" clId="{59DE0B8F-8AA5-413B-A905-840B7835A67A}" dt="2024-03-13T06:28:58.824" v="1751" actId="1038"/>
            <ac:spMkLst>
              <pc:docMk/>
              <pc:sldMasterMk cId="408940005" sldId="2147483648"/>
              <pc:sldLayoutMk cId="1036841746" sldId="2147483661"/>
              <ac:spMk id="10" creationId="{9CB64CC8-7ACE-6DA4-675D-89032202214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4.540" v="2019" actId="108"/>
          <pc:sldLayoutMkLst>
            <pc:docMk/>
            <pc:sldMasterMk cId="408940005" sldId="2147483648"/>
            <pc:sldLayoutMk cId="538872283" sldId="2147483662"/>
          </pc:sldLayoutMkLst>
          <pc:spChg chg="del">
            <ac:chgData name="Anila" userId="10aae156-914e-4992-9526-b81c2b99183c" providerId="ADAL" clId="{59DE0B8F-8AA5-413B-A905-840B7835A67A}" dt="2024-03-13T04:43:24.637" v="607" actId="478"/>
            <ac:spMkLst>
              <pc:docMk/>
              <pc:sldMasterMk cId="408940005" sldId="2147483648"/>
              <pc:sldLayoutMk cId="538872283" sldId="2147483662"/>
              <ac:spMk id="2" creationId="{28AF8188-6612-D060-C5A7-1258F4F965CA}"/>
            </ac:spMkLst>
          </pc:spChg>
          <pc:spChg chg="add mod ord">
            <ac:chgData name="Anila" userId="10aae156-914e-4992-9526-b81c2b99183c" providerId="ADAL" clId="{59DE0B8F-8AA5-413B-A905-840B7835A67A}" dt="2024-03-13T04:48:00.257" v="657" actId="167"/>
            <ac:spMkLst>
              <pc:docMk/>
              <pc:sldMasterMk cId="408940005" sldId="2147483648"/>
              <pc:sldLayoutMk cId="538872283" sldId="2147483662"/>
              <ac:spMk id="3" creationId="{45F91526-D19F-599E-8EBB-66A527D87505}"/>
            </ac:spMkLst>
          </pc:spChg>
          <pc:spChg chg="add mod ord">
            <ac:chgData name="Anila" userId="10aae156-914e-4992-9526-b81c2b99183c" providerId="ADAL" clId="{59DE0B8F-8AA5-413B-A905-840B7835A67A}" dt="2024-03-13T04:48:00.257" v="657" actId="167"/>
            <ac:spMkLst>
              <pc:docMk/>
              <pc:sldMasterMk cId="408940005" sldId="2147483648"/>
              <pc:sldLayoutMk cId="538872283" sldId="2147483662"/>
              <ac:spMk id="4" creationId="{32C2C64F-605E-C955-5877-D5FAF1C243A2}"/>
            </ac:spMkLst>
          </pc:spChg>
          <pc:spChg chg="add mod ord">
            <ac:chgData name="Anila" userId="10aae156-914e-4992-9526-b81c2b99183c" providerId="ADAL" clId="{59DE0B8F-8AA5-413B-A905-840B7835A67A}" dt="2024-03-13T06:43:04.540" v="2019" actId="108"/>
            <ac:spMkLst>
              <pc:docMk/>
              <pc:sldMasterMk cId="408940005" sldId="2147483648"/>
              <pc:sldLayoutMk cId="538872283" sldId="2147483662"/>
              <ac:spMk id="5" creationId="{C8FF4C27-F271-32D8-01D2-2B5C6F0E9857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9.756" v="2020" actId="108"/>
          <pc:sldLayoutMkLst>
            <pc:docMk/>
            <pc:sldMasterMk cId="408940005" sldId="2147483648"/>
            <pc:sldLayoutMk cId="2605429752" sldId="2147483663"/>
          </pc:sldLayoutMkLst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3" creationId="{C41B943D-9ACA-FA6C-B6AD-23FEC21F9101}"/>
            </ac:spMkLst>
          </pc:spChg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4" creationId="{B882AD5C-E319-9F45-2F60-8FDC852A0FEE}"/>
            </ac:spMkLst>
          </pc:spChg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5" creationId="{F8F03DA3-F06C-A92C-D980-8F3C9CA52286}"/>
            </ac:spMkLst>
          </pc:spChg>
          <pc:spChg chg="mod ord">
            <ac:chgData name="Anila" userId="10aae156-914e-4992-9526-b81c2b99183c" providerId="ADAL" clId="{59DE0B8F-8AA5-413B-A905-840B7835A67A}" dt="2024-03-13T04:48:44.273" v="664" actId="12788"/>
            <ac:spMkLst>
              <pc:docMk/>
              <pc:sldMasterMk cId="408940005" sldId="2147483648"/>
              <pc:sldLayoutMk cId="2605429752" sldId="2147483663"/>
              <ac:spMk id="6" creationId="{1FF52008-A684-68CB-7D5D-2DF879D2F6C9}"/>
            </ac:spMkLst>
          </pc:spChg>
          <pc:spChg chg="add mod">
            <ac:chgData name="Anila" userId="10aae156-914e-4992-9526-b81c2b99183c" providerId="ADAL" clId="{59DE0B8F-8AA5-413B-A905-840B7835A67A}" dt="2024-03-13T04:48:34.436" v="662"/>
            <ac:spMkLst>
              <pc:docMk/>
              <pc:sldMasterMk cId="408940005" sldId="2147483648"/>
              <pc:sldLayoutMk cId="2605429752" sldId="2147483663"/>
              <ac:spMk id="7" creationId="{FE6CBBB5-0F01-36C9-1072-A9BFFC54F74D}"/>
            </ac:spMkLst>
          </pc:spChg>
          <pc:spChg chg="add mod">
            <ac:chgData name="Anila" userId="10aae156-914e-4992-9526-b81c2b99183c" providerId="ADAL" clId="{59DE0B8F-8AA5-413B-A905-840B7835A67A}" dt="2024-03-13T04:48:34.436" v="662"/>
            <ac:spMkLst>
              <pc:docMk/>
              <pc:sldMasterMk cId="408940005" sldId="2147483648"/>
              <pc:sldLayoutMk cId="2605429752" sldId="2147483663"/>
              <ac:spMk id="8" creationId="{F983CDC5-120F-29B1-CA94-748F8FE71161}"/>
            </ac:spMkLst>
          </pc:spChg>
          <pc:spChg chg="add mod">
            <ac:chgData name="Anila" userId="10aae156-914e-4992-9526-b81c2b99183c" providerId="ADAL" clId="{59DE0B8F-8AA5-413B-A905-840B7835A67A}" dt="2024-03-13T06:43:09.756" v="2020" actId="108"/>
            <ac:spMkLst>
              <pc:docMk/>
              <pc:sldMasterMk cId="408940005" sldId="2147483648"/>
              <pc:sldLayoutMk cId="2605429752" sldId="2147483663"/>
              <ac:spMk id="9" creationId="{898F2DBE-73BA-7902-8061-D0727C05171A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19.208" v="2021" actId="207"/>
          <pc:sldLayoutMkLst>
            <pc:docMk/>
            <pc:sldMasterMk cId="408940005" sldId="2147483648"/>
            <pc:sldLayoutMk cId="688235390" sldId="2147483664"/>
          </pc:sldLayoutMkLst>
          <pc:spChg chg="del">
            <ac:chgData name="Anila" userId="10aae156-914e-4992-9526-b81c2b99183c" providerId="ADAL" clId="{59DE0B8F-8AA5-413B-A905-840B7835A67A}" dt="2024-03-13T04:43:27.490" v="608" actId="478"/>
            <ac:spMkLst>
              <pc:docMk/>
              <pc:sldMasterMk cId="408940005" sldId="2147483648"/>
              <pc:sldLayoutMk cId="688235390" sldId="2147483664"/>
              <ac:spMk id="2" creationId="{C0634139-3362-69FA-12AC-576269553F57}"/>
            </ac:spMkLst>
          </pc:spChg>
          <pc:spChg chg="add mod">
            <ac:chgData name="Anila" userId="10aae156-914e-4992-9526-b81c2b99183c" providerId="ADAL" clId="{59DE0B8F-8AA5-413B-A905-840B7835A67A}" dt="2024-03-13T04:48:15.516" v="661"/>
            <ac:spMkLst>
              <pc:docMk/>
              <pc:sldMasterMk cId="408940005" sldId="2147483648"/>
              <pc:sldLayoutMk cId="688235390" sldId="2147483664"/>
              <ac:spMk id="3" creationId="{A00CE1B1-A8AD-309A-C8EC-65F39627D0BE}"/>
            </ac:spMkLst>
          </pc:spChg>
          <pc:spChg chg="add mod">
            <ac:chgData name="Anila" userId="10aae156-914e-4992-9526-b81c2b99183c" providerId="ADAL" clId="{59DE0B8F-8AA5-413B-A905-840B7835A67A}" dt="2024-03-13T04:48:15.516" v="661"/>
            <ac:spMkLst>
              <pc:docMk/>
              <pc:sldMasterMk cId="408940005" sldId="2147483648"/>
              <pc:sldLayoutMk cId="688235390" sldId="2147483664"/>
              <ac:spMk id="4" creationId="{7049697B-C7CB-3C94-6F6C-15666DE31B71}"/>
            </ac:spMkLst>
          </pc:spChg>
          <pc:spChg chg="add mod">
            <ac:chgData name="Anila" userId="10aae156-914e-4992-9526-b81c2b99183c" providerId="ADAL" clId="{59DE0B8F-8AA5-413B-A905-840B7835A67A}" dt="2024-03-13T06:43:19.208" v="2021" actId="207"/>
            <ac:spMkLst>
              <pc:docMk/>
              <pc:sldMasterMk cId="408940005" sldId="2147483648"/>
              <pc:sldLayoutMk cId="688235390" sldId="2147483664"/>
              <ac:spMk id="5" creationId="{DF4F72B8-BC7A-21CD-6789-A2B63FA6E103}"/>
            </ac:spMkLst>
          </pc:spChg>
        </pc:sldLayoutChg>
      </pc:sldMaster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4E6C6-92CC-47EF-A0A7-C44C27B65434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8A6AD-3593-4E72-81C5-AD6E2050DE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138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440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65375-247E-8797-1379-297CD4E34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2CC8CF-1EBA-B59E-3F8F-E56DAB8766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8F04B9-DB12-16E9-A20C-A243B9423F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76111-905D-D3E2-04EB-903A43A013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9594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47E0-CBC1-7E17-BD2E-F89B970E7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FE71E-A5AA-3C38-F736-DD14A024E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E2E98D-BCE7-A7DC-B1DA-D73C6D3B75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B2A41-2624-EA24-9038-85B6AAF319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852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50DFC-252B-BB12-34F0-07F3EAEE2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A59CE-6847-FEB7-12E9-4810C23C78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D2739D-2B9E-51B1-8198-FF19BA399D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455D8-74A3-D621-D34D-17BEE20C2B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E8A6AD-3593-4E72-81C5-AD6E2050DE80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294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10532-ED70-33BA-53A1-BFDF2FCAC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114147-58D4-B1E0-1184-564ABA685B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1CD9F0-4F07-410A-30EC-63B02BC31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824FC4-6D2C-A4B1-1FB5-58FD014C06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49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461E4-88F1-8125-9D1D-59F2E6618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4EF8F-46F0-F70C-FD9E-626722AA5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4A122-068F-ADE6-5FA3-44F1549F4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E7A9A-7457-A7E3-1CEA-A7730ED999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0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5DDE8-4C8C-A2ED-5F78-C15475ABC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EDEADC-6E23-AD10-80CD-E4F7C26393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3F535A-ABFE-8493-BAD8-48ECAC64EE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C9233-75CC-37E7-0A93-F4DBAF9661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160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7CD23-8F3D-32BE-D0F8-D17C9D7D8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BD0F1A-3CF5-0FA5-034C-3D1F96CA6C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6859CC-95CB-7D93-A79C-CEFBBFC89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903FD-7E4F-14C9-0388-78FD747049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321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C924-9EA7-6AD7-920A-23FAA7684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219675-D7A3-2C1F-7895-8EDFBCF1B8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8348C6-F163-C328-2B79-77C445C093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1B87A-E485-7703-BD33-16799BB6C4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383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07A9C-9C50-B87A-CEE4-9BAFEF01D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839263-A90F-FE06-E5B6-B03FDEF3CD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EE425E-281C-3928-7CC3-DC49CC239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FFA29-1F66-EA13-7201-D5F63AEF1D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449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D63D3-D6C5-545F-329A-FD0EB99C3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C6CF37-5BD7-21E3-7A1A-AB1691EF0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5FAAF3-700D-8646-7CAB-A02CF68DD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44E8E-B91B-DE59-34F5-8085A0F888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360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3C30C-F718-8CE0-FE58-E67E60298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EE4558-F98E-9656-3712-F5FFB3B57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91C0CD-D6E4-6617-E768-4E060AD5F3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664D6-0004-1FB9-80C5-510D118D18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010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CD3C355-37F6-94C8-FDEB-978429A3B764}"/>
              </a:ext>
            </a:extLst>
          </p:cNvPr>
          <p:cNvSpPr/>
          <p:nvPr userDrawn="1"/>
        </p:nvSpPr>
        <p:spPr>
          <a:xfrm>
            <a:off x="7312765" y="488659"/>
            <a:ext cx="4389245" cy="2775589"/>
          </a:xfrm>
          <a:prstGeom prst="roundRect">
            <a:avLst>
              <a:gd name="adj" fmla="val 9804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03E7A95-B86F-F76E-21C9-77A1F484B449}"/>
              </a:ext>
            </a:extLst>
          </p:cNvPr>
          <p:cNvSpPr/>
          <p:nvPr userDrawn="1"/>
        </p:nvSpPr>
        <p:spPr>
          <a:xfrm>
            <a:off x="475020" y="2913683"/>
            <a:ext cx="4590465" cy="3463302"/>
          </a:xfrm>
          <a:prstGeom prst="roundRect">
            <a:avLst>
              <a:gd name="adj" fmla="val 9919"/>
            </a:avLst>
          </a:prstGeom>
          <a:solidFill>
            <a:srgbClr val="4381E0"/>
          </a:solidFill>
          <a:ln>
            <a:noFill/>
          </a:ln>
          <a:effectLst>
            <a:outerShdw blurRad="635000" dist="38100" dir="8100000" sx="101000" sy="101000" algn="tr" rotWithShape="0">
              <a:srgbClr val="407CE1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9463845-9153-6B50-B636-BBAF1638EBD5}"/>
              </a:ext>
            </a:extLst>
          </p:cNvPr>
          <p:cNvSpPr/>
          <p:nvPr userDrawn="1"/>
        </p:nvSpPr>
        <p:spPr>
          <a:xfrm>
            <a:off x="447676" y="457200"/>
            <a:ext cx="11296650" cy="5943602"/>
          </a:xfrm>
          <a:prstGeom prst="roundRect">
            <a:avLst>
              <a:gd name="adj" fmla="val 5417"/>
            </a:avLst>
          </a:prstGeom>
          <a:solidFill>
            <a:srgbClr val="0E0E0E"/>
          </a:solidFill>
          <a:ln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15A6A36-57D1-EF4E-8E0E-324AD02CD4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0973" y="1518894"/>
            <a:ext cx="3799003" cy="3820213"/>
          </a:xfrm>
          <a:custGeom>
            <a:avLst/>
            <a:gdLst>
              <a:gd name="connsiteX0" fmla="*/ 426020 w 3799003"/>
              <a:gd name="connsiteY0" fmla="*/ 0 h 3820213"/>
              <a:gd name="connsiteX1" fmla="*/ 3372983 w 3799003"/>
              <a:gd name="connsiteY1" fmla="*/ 0 h 3820213"/>
              <a:gd name="connsiteX2" fmla="*/ 3799003 w 3799003"/>
              <a:gd name="connsiteY2" fmla="*/ 426020 h 3820213"/>
              <a:gd name="connsiteX3" fmla="*/ 3799003 w 3799003"/>
              <a:gd name="connsiteY3" fmla="*/ 3394193 h 3820213"/>
              <a:gd name="connsiteX4" fmla="*/ 3372983 w 3799003"/>
              <a:gd name="connsiteY4" fmla="*/ 3820213 h 3820213"/>
              <a:gd name="connsiteX5" fmla="*/ 426020 w 3799003"/>
              <a:gd name="connsiteY5" fmla="*/ 3820213 h 3820213"/>
              <a:gd name="connsiteX6" fmla="*/ 0 w 3799003"/>
              <a:gd name="connsiteY6" fmla="*/ 3394193 h 3820213"/>
              <a:gd name="connsiteX7" fmla="*/ 0 w 3799003"/>
              <a:gd name="connsiteY7" fmla="*/ 426020 h 3820213"/>
              <a:gd name="connsiteX8" fmla="*/ 426020 w 3799003"/>
              <a:gd name="connsiteY8" fmla="*/ 0 h 38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99003" h="3820213">
                <a:moveTo>
                  <a:pt x="426020" y="0"/>
                </a:moveTo>
                <a:lnTo>
                  <a:pt x="3372983" y="0"/>
                </a:lnTo>
                <a:cubicBezTo>
                  <a:pt x="3608267" y="0"/>
                  <a:pt x="3799003" y="190736"/>
                  <a:pt x="3799003" y="426020"/>
                </a:cubicBezTo>
                <a:lnTo>
                  <a:pt x="3799003" y="3394193"/>
                </a:lnTo>
                <a:cubicBezTo>
                  <a:pt x="3799003" y="3629477"/>
                  <a:pt x="3608267" y="3820213"/>
                  <a:pt x="3372983" y="3820213"/>
                </a:cubicBezTo>
                <a:lnTo>
                  <a:pt x="426020" y="3820213"/>
                </a:lnTo>
                <a:cubicBezTo>
                  <a:pt x="190736" y="3820213"/>
                  <a:pt x="0" y="3629477"/>
                  <a:pt x="0" y="3394193"/>
                </a:cubicBezTo>
                <a:lnTo>
                  <a:pt x="0" y="426020"/>
                </a:lnTo>
                <a:cubicBezTo>
                  <a:pt x="0" y="190736"/>
                  <a:pt x="190736" y="0"/>
                  <a:pt x="4260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711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C2CF4AC-8018-8918-5C15-097BD470D034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BAE482D-CEC1-5718-E392-446FC9F43817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F9F698-4380-6D18-6298-AA17FABA7026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875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85B603A-0D35-A192-D151-50D8C01AEDA1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0CA1479-1F6C-019F-6C2C-403A6232674C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897BCA-F0DF-ACAD-80A8-830518CE0489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C27C74-0CB1-BA89-7C3E-7F3ED6760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11773" y="1024618"/>
            <a:ext cx="3532798" cy="4808764"/>
          </a:xfrm>
          <a:custGeom>
            <a:avLst/>
            <a:gdLst>
              <a:gd name="connsiteX0" fmla="*/ 271082 w 3323301"/>
              <a:gd name="connsiteY0" fmla="*/ 0 h 4808764"/>
              <a:gd name="connsiteX1" fmla="*/ 3052219 w 3323301"/>
              <a:gd name="connsiteY1" fmla="*/ 0 h 4808764"/>
              <a:gd name="connsiteX2" fmla="*/ 3323301 w 3323301"/>
              <a:gd name="connsiteY2" fmla="*/ 271082 h 4808764"/>
              <a:gd name="connsiteX3" fmla="*/ 3323301 w 3323301"/>
              <a:gd name="connsiteY3" fmla="*/ 4537682 h 4808764"/>
              <a:gd name="connsiteX4" fmla="*/ 3052219 w 3323301"/>
              <a:gd name="connsiteY4" fmla="*/ 4808764 h 4808764"/>
              <a:gd name="connsiteX5" fmla="*/ 271082 w 3323301"/>
              <a:gd name="connsiteY5" fmla="*/ 4808764 h 4808764"/>
              <a:gd name="connsiteX6" fmla="*/ 0 w 3323301"/>
              <a:gd name="connsiteY6" fmla="*/ 4537682 h 4808764"/>
              <a:gd name="connsiteX7" fmla="*/ 0 w 3323301"/>
              <a:gd name="connsiteY7" fmla="*/ 271082 h 4808764"/>
              <a:gd name="connsiteX8" fmla="*/ 271082 w 3323301"/>
              <a:gd name="connsiteY8" fmla="*/ 0 h 4808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3301" h="4808764">
                <a:moveTo>
                  <a:pt x="271082" y="0"/>
                </a:moveTo>
                <a:lnTo>
                  <a:pt x="3052219" y="0"/>
                </a:lnTo>
                <a:cubicBezTo>
                  <a:pt x="3201933" y="0"/>
                  <a:pt x="3323301" y="121368"/>
                  <a:pt x="3323301" y="271082"/>
                </a:cubicBezTo>
                <a:lnTo>
                  <a:pt x="3323301" y="4537682"/>
                </a:lnTo>
                <a:cubicBezTo>
                  <a:pt x="3323301" y="4687396"/>
                  <a:pt x="3201933" y="4808764"/>
                  <a:pt x="3052219" y="4808764"/>
                </a:cubicBezTo>
                <a:lnTo>
                  <a:pt x="271082" y="4808764"/>
                </a:lnTo>
                <a:cubicBezTo>
                  <a:pt x="121368" y="4808764"/>
                  <a:pt x="0" y="4687396"/>
                  <a:pt x="0" y="4537682"/>
                </a:cubicBezTo>
                <a:lnTo>
                  <a:pt x="0" y="271082"/>
                </a:lnTo>
                <a:cubicBezTo>
                  <a:pt x="0" y="121368"/>
                  <a:pt x="121368" y="0"/>
                  <a:pt x="2710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880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802145-C081-AB36-B8CB-DF6B72B88640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910193C-4361-99BD-7BC2-A9DFA777E3E5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304467-5FA1-40A2-28C7-DBF80B0791C1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0CE53E8-9E74-A328-2851-8BCA30A67F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64200" y="939801"/>
            <a:ext cx="4986875" cy="2489200"/>
          </a:xfrm>
          <a:custGeom>
            <a:avLst/>
            <a:gdLst>
              <a:gd name="connsiteX0" fmla="*/ 203044 w 4986875"/>
              <a:gd name="connsiteY0" fmla="*/ 0 h 2489200"/>
              <a:gd name="connsiteX1" fmla="*/ 4783831 w 4986875"/>
              <a:gd name="connsiteY1" fmla="*/ 0 h 2489200"/>
              <a:gd name="connsiteX2" fmla="*/ 4986875 w 4986875"/>
              <a:gd name="connsiteY2" fmla="*/ 203044 h 2489200"/>
              <a:gd name="connsiteX3" fmla="*/ 4986875 w 4986875"/>
              <a:gd name="connsiteY3" fmla="*/ 2286156 h 2489200"/>
              <a:gd name="connsiteX4" fmla="*/ 4783831 w 4986875"/>
              <a:gd name="connsiteY4" fmla="*/ 2489200 h 2489200"/>
              <a:gd name="connsiteX5" fmla="*/ 203044 w 4986875"/>
              <a:gd name="connsiteY5" fmla="*/ 2489200 h 2489200"/>
              <a:gd name="connsiteX6" fmla="*/ 0 w 4986875"/>
              <a:gd name="connsiteY6" fmla="*/ 2286156 h 2489200"/>
              <a:gd name="connsiteX7" fmla="*/ 0 w 4986875"/>
              <a:gd name="connsiteY7" fmla="*/ 203044 h 2489200"/>
              <a:gd name="connsiteX8" fmla="*/ 203044 w 4986875"/>
              <a:gd name="connsiteY8" fmla="*/ 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86875" h="2489200">
                <a:moveTo>
                  <a:pt x="203044" y="0"/>
                </a:moveTo>
                <a:lnTo>
                  <a:pt x="4783831" y="0"/>
                </a:lnTo>
                <a:cubicBezTo>
                  <a:pt x="4895969" y="0"/>
                  <a:pt x="4986875" y="90906"/>
                  <a:pt x="4986875" y="203044"/>
                </a:cubicBezTo>
                <a:lnTo>
                  <a:pt x="4986875" y="2286156"/>
                </a:lnTo>
                <a:cubicBezTo>
                  <a:pt x="4986875" y="2398294"/>
                  <a:pt x="4895969" y="2489200"/>
                  <a:pt x="4783831" y="2489200"/>
                </a:cubicBezTo>
                <a:lnTo>
                  <a:pt x="203044" y="2489200"/>
                </a:lnTo>
                <a:cubicBezTo>
                  <a:pt x="90906" y="2489200"/>
                  <a:pt x="0" y="2398294"/>
                  <a:pt x="0" y="2286156"/>
                </a:cubicBezTo>
                <a:lnTo>
                  <a:pt x="0" y="203044"/>
                </a:lnTo>
                <a:cubicBezTo>
                  <a:pt x="0" y="90906"/>
                  <a:pt x="90906" y="0"/>
                  <a:pt x="2030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26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BB15268-B451-1D46-8810-4FEE9B7B1292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63A0EB7-AE6B-0350-1BC2-6FC6CAF84768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6A51ED4-DCFB-B927-DAC6-03EBE8B4634B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F7CE86C-7100-0E19-C6A2-B635A8D358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8975" y="939801"/>
            <a:ext cx="3926425" cy="2380495"/>
          </a:xfrm>
          <a:custGeom>
            <a:avLst/>
            <a:gdLst>
              <a:gd name="connsiteX0" fmla="*/ 149376 w 3926425"/>
              <a:gd name="connsiteY0" fmla="*/ 0 h 2380495"/>
              <a:gd name="connsiteX1" fmla="*/ 3777049 w 3926425"/>
              <a:gd name="connsiteY1" fmla="*/ 0 h 2380495"/>
              <a:gd name="connsiteX2" fmla="*/ 3926425 w 3926425"/>
              <a:gd name="connsiteY2" fmla="*/ 149376 h 2380495"/>
              <a:gd name="connsiteX3" fmla="*/ 3926425 w 3926425"/>
              <a:gd name="connsiteY3" fmla="*/ 2231119 h 2380495"/>
              <a:gd name="connsiteX4" fmla="*/ 3777049 w 3926425"/>
              <a:gd name="connsiteY4" fmla="*/ 2380495 h 2380495"/>
              <a:gd name="connsiteX5" fmla="*/ 149376 w 3926425"/>
              <a:gd name="connsiteY5" fmla="*/ 2380495 h 2380495"/>
              <a:gd name="connsiteX6" fmla="*/ 0 w 3926425"/>
              <a:gd name="connsiteY6" fmla="*/ 2231119 h 2380495"/>
              <a:gd name="connsiteX7" fmla="*/ 0 w 3926425"/>
              <a:gd name="connsiteY7" fmla="*/ 149376 h 2380495"/>
              <a:gd name="connsiteX8" fmla="*/ 149376 w 3926425"/>
              <a:gd name="connsiteY8" fmla="*/ 0 h 2380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26425" h="2380495">
                <a:moveTo>
                  <a:pt x="149376" y="0"/>
                </a:moveTo>
                <a:lnTo>
                  <a:pt x="3777049" y="0"/>
                </a:lnTo>
                <a:cubicBezTo>
                  <a:pt x="3859547" y="0"/>
                  <a:pt x="3926425" y="66878"/>
                  <a:pt x="3926425" y="149376"/>
                </a:cubicBezTo>
                <a:lnTo>
                  <a:pt x="3926425" y="2231119"/>
                </a:lnTo>
                <a:cubicBezTo>
                  <a:pt x="3926425" y="2313617"/>
                  <a:pt x="3859547" y="2380495"/>
                  <a:pt x="3777049" y="2380495"/>
                </a:cubicBezTo>
                <a:lnTo>
                  <a:pt x="149376" y="2380495"/>
                </a:lnTo>
                <a:cubicBezTo>
                  <a:pt x="66878" y="2380495"/>
                  <a:pt x="0" y="2313617"/>
                  <a:pt x="0" y="2231119"/>
                </a:cubicBezTo>
                <a:lnTo>
                  <a:pt x="0" y="149376"/>
                </a:lnTo>
                <a:cubicBezTo>
                  <a:pt x="0" y="66878"/>
                  <a:pt x="66878" y="0"/>
                  <a:pt x="1493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CB64CC8-7ACE-6DA4-675D-8903220221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8976" y="3537706"/>
            <a:ext cx="3926425" cy="2380495"/>
          </a:xfrm>
          <a:custGeom>
            <a:avLst/>
            <a:gdLst>
              <a:gd name="connsiteX0" fmla="*/ 158922 w 3926425"/>
              <a:gd name="connsiteY0" fmla="*/ 0 h 2380495"/>
              <a:gd name="connsiteX1" fmla="*/ 3767503 w 3926425"/>
              <a:gd name="connsiteY1" fmla="*/ 0 h 2380495"/>
              <a:gd name="connsiteX2" fmla="*/ 3926425 w 3926425"/>
              <a:gd name="connsiteY2" fmla="*/ 158922 h 2380495"/>
              <a:gd name="connsiteX3" fmla="*/ 3926425 w 3926425"/>
              <a:gd name="connsiteY3" fmla="*/ 2221573 h 2380495"/>
              <a:gd name="connsiteX4" fmla="*/ 3767503 w 3926425"/>
              <a:gd name="connsiteY4" fmla="*/ 2380495 h 2380495"/>
              <a:gd name="connsiteX5" fmla="*/ 158922 w 3926425"/>
              <a:gd name="connsiteY5" fmla="*/ 2380495 h 2380495"/>
              <a:gd name="connsiteX6" fmla="*/ 0 w 3926425"/>
              <a:gd name="connsiteY6" fmla="*/ 2221573 h 2380495"/>
              <a:gd name="connsiteX7" fmla="*/ 0 w 3926425"/>
              <a:gd name="connsiteY7" fmla="*/ 158922 h 2380495"/>
              <a:gd name="connsiteX8" fmla="*/ 158922 w 3926425"/>
              <a:gd name="connsiteY8" fmla="*/ 0 h 2380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26425" h="2380495">
                <a:moveTo>
                  <a:pt x="158922" y="0"/>
                </a:moveTo>
                <a:lnTo>
                  <a:pt x="3767503" y="0"/>
                </a:lnTo>
                <a:cubicBezTo>
                  <a:pt x="3855273" y="0"/>
                  <a:pt x="3926425" y="71152"/>
                  <a:pt x="3926425" y="158922"/>
                </a:cubicBezTo>
                <a:lnTo>
                  <a:pt x="3926425" y="2221573"/>
                </a:lnTo>
                <a:cubicBezTo>
                  <a:pt x="3926425" y="2309343"/>
                  <a:pt x="3855273" y="2380495"/>
                  <a:pt x="3767503" y="2380495"/>
                </a:cubicBezTo>
                <a:lnTo>
                  <a:pt x="158922" y="2380495"/>
                </a:lnTo>
                <a:cubicBezTo>
                  <a:pt x="71152" y="2380495"/>
                  <a:pt x="0" y="2309343"/>
                  <a:pt x="0" y="2221573"/>
                </a:cubicBezTo>
                <a:lnTo>
                  <a:pt x="0" y="158922"/>
                </a:lnTo>
                <a:cubicBezTo>
                  <a:pt x="0" y="71152"/>
                  <a:pt x="71152" y="0"/>
                  <a:pt x="1589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841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5F91526-D19F-599E-8EBB-66A527D87505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2C2C64F-605E-C955-5877-D5FAF1C243A2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8FF4C27-F271-32D8-01D2-2B5C6F0E9857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2028009-1394-676F-1794-DF7E161547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801" y="1017915"/>
            <a:ext cx="2695136" cy="4753620"/>
          </a:xfrm>
          <a:custGeom>
            <a:avLst/>
            <a:gdLst>
              <a:gd name="connsiteX0" fmla="*/ 293312 w 2695136"/>
              <a:gd name="connsiteY0" fmla="*/ 0 h 4753620"/>
              <a:gd name="connsiteX1" fmla="*/ 2401824 w 2695136"/>
              <a:gd name="connsiteY1" fmla="*/ 0 h 4753620"/>
              <a:gd name="connsiteX2" fmla="*/ 2695136 w 2695136"/>
              <a:gd name="connsiteY2" fmla="*/ 293312 h 4753620"/>
              <a:gd name="connsiteX3" fmla="*/ 2695136 w 2695136"/>
              <a:gd name="connsiteY3" fmla="*/ 4460308 h 4753620"/>
              <a:gd name="connsiteX4" fmla="*/ 2401824 w 2695136"/>
              <a:gd name="connsiteY4" fmla="*/ 4753620 h 4753620"/>
              <a:gd name="connsiteX5" fmla="*/ 293312 w 2695136"/>
              <a:gd name="connsiteY5" fmla="*/ 4753620 h 4753620"/>
              <a:gd name="connsiteX6" fmla="*/ 0 w 2695136"/>
              <a:gd name="connsiteY6" fmla="*/ 4460308 h 4753620"/>
              <a:gd name="connsiteX7" fmla="*/ 0 w 2695136"/>
              <a:gd name="connsiteY7" fmla="*/ 293312 h 4753620"/>
              <a:gd name="connsiteX8" fmla="*/ 293312 w 2695136"/>
              <a:gd name="connsiteY8" fmla="*/ 0 h 4753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5136" h="4753620">
                <a:moveTo>
                  <a:pt x="293312" y="0"/>
                </a:moveTo>
                <a:lnTo>
                  <a:pt x="2401824" y="0"/>
                </a:lnTo>
                <a:cubicBezTo>
                  <a:pt x="2563816" y="0"/>
                  <a:pt x="2695136" y="131320"/>
                  <a:pt x="2695136" y="293312"/>
                </a:cubicBezTo>
                <a:lnTo>
                  <a:pt x="2695136" y="4460308"/>
                </a:lnTo>
                <a:cubicBezTo>
                  <a:pt x="2695136" y="4622300"/>
                  <a:pt x="2563816" y="4753620"/>
                  <a:pt x="2401824" y="4753620"/>
                </a:cubicBezTo>
                <a:lnTo>
                  <a:pt x="293312" y="4753620"/>
                </a:lnTo>
                <a:cubicBezTo>
                  <a:pt x="131320" y="4753620"/>
                  <a:pt x="0" y="4622300"/>
                  <a:pt x="0" y="4460308"/>
                </a:cubicBezTo>
                <a:lnTo>
                  <a:pt x="0" y="293312"/>
                </a:lnTo>
                <a:cubicBezTo>
                  <a:pt x="0" y="131320"/>
                  <a:pt x="131320" y="0"/>
                  <a:pt x="2933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6627E97-7758-3777-8D2C-7F63AC0374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29048" y="1003386"/>
            <a:ext cx="2695136" cy="4753620"/>
          </a:xfrm>
          <a:custGeom>
            <a:avLst/>
            <a:gdLst>
              <a:gd name="connsiteX0" fmla="*/ 293312 w 2695136"/>
              <a:gd name="connsiteY0" fmla="*/ 0 h 4753620"/>
              <a:gd name="connsiteX1" fmla="*/ 2401824 w 2695136"/>
              <a:gd name="connsiteY1" fmla="*/ 0 h 4753620"/>
              <a:gd name="connsiteX2" fmla="*/ 2695136 w 2695136"/>
              <a:gd name="connsiteY2" fmla="*/ 293312 h 4753620"/>
              <a:gd name="connsiteX3" fmla="*/ 2695136 w 2695136"/>
              <a:gd name="connsiteY3" fmla="*/ 4460308 h 4753620"/>
              <a:gd name="connsiteX4" fmla="*/ 2401824 w 2695136"/>
              <a:gd name="connsiteY4" fmla="*/ 4753620 h 4753620"/>
              <a:gd name="connsiteX5" fmla="*/ 293312 w 2695136"/>
              <a:gd name="connsiteY5" fmla="*/ 4753620 h 4753620"/>
              <a:gd name="connsiteX6" fmla="*/ 0 w 2695136"/>
              <a:gd name="connsiteY6" fmla="*/ 4460308 h 4753620"/>
              <a:gd name="connsiteX7" fmla="*/ 0 w 2695136"/>
              <a:gd name="connsiteY7" fmla="*/ 293312 h 4753620"/>
              <a:gd name="connsiteX8" fmla="*/ 293312 w 2695136"/>
              <a:gd name="connsiteY8" fmla="*/ 0 h 4753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5136" h="4753620">
                <a:moveTo>
                  <a:pt x="293312" y="0"/>
                </a:moveTo>
                <a:lnTo>
                  <a:pt x="2401824" y="0"/>
                </a:lnTo>
                <a:cubicBezTo>
                  <a:pt x="2563816" y="0"/>
                  <a:pt x="2695136" y="131320"/>
                  <a:pt x="2695136" y="293312"/>
                </a:cubicBezTo>
                <a:lnTo>
                  <a:pt x="2695136" y="4460308"/>
                </a:lnTo>
                <a:cubicBezTo>
                  <a:pt x="2695136" y="4622300"/>
                  <a:pt x="2563816" y="4753620"/>
                  <a:pt x="2401824" y="4753620"/>
                </a:cubicBezTo>
                <a:lnTo>
                  <a:pt x="293312" y="4753620"/>
                </a:lnTo>
                <a:cubicBezTo>
                  <a:pt x="131320" y="4753620"/>
                  <a:pt x="0" y="4622300"/>
                  <a:pt x="0" y="4460308"/>
                </a:cubicBezTo>
                <a:lnTo>
                  <a:pt x="0" y="293312"/>
                </a:lnTo>
                <a:cubicBezTo>
                  <a:pt x="0" y="131320"/>
                  <a:pt x="131320" y="0"/>
                  <a:pt x="2933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872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1C2FEB0-91FA-1F74-904A-0EF59F32C79C}"/>
              </a:ext>
            </a:extLst>
          </p:cNvPr>
          <p:cNvSpPr/>
          <p:nvPr userDrawn="1"/>
        </p:nvSpPr>
        <p:spPr>
          <a:xfrm>
            <a:off x="495300" y="469900"/>
            <a:ext cx="11201400" cy="5918200"/>
          </a:xfrm>
          <a:prstGeom prst="roundRect">
            <a:avLst>
              <a:gd name="adj" fmla="val 6764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6CBBB5-0F01-36C9-1072-A9BFFC54F74D}"/>
              </a:ext>
            </a:extLst>
          </p:cNvPr>
          <p:cNvSpPr/>
          <p:nvPr userDrawn="1"/>
        </p:nvSpPr>
        <p:spPr>
          <a:xfrm>
            <a:off x="7312765" y="488659"/>
            <a:ext cx="4389245" cy="2775589"/>
          </a:xfrm>
          <a:prstGeom prst="roundRect">
            <a:avLst>
              <a:gd name="adj" fmla="val 9804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983CDC5-120F-29B1-CA94-748F8FE71161}"/>
              </a:ext>
            </a:extLst>
          </p:cNvPr>
          <p:cNvSpPr/>
          <p:nvPr userDrawn="1"/>
        </p:nvSpPr>
        <p:spPr>
          <a:xfrm>
            <a:off x="475020" y="2913683"/>
            <a:ext cx="4590465" cy="3463302"/>
          </a:xfrm>
          <a:prstGeom prst="roundRect">
            <a:avLst>
              <a:gd name="adj" fmla="val 9919"/>
            </a:avLst>
          </a:prstGeom>
          <a:solidFill>
            <a:srgbClr val="4381E0"/>
          </a:solidFill>
          <a:ln>
            <a:noFill/>
          </a:ln>
          <a:effectLst>
            <a:outerShdw blurRad="635000" dist="38100" dir="8100000" sx="101000" sy="101000" algn="tr" rotWithShape="0">
              <a:srgbClr val="407CE1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8F2DBE-73BA-7902-8061-D0727C05171A}"/>
              </a:ext>
            </a:extLst>
          </p:cNvPr>
          <p:cNvSpPr/>
          <p:nvPr userDrawn="1"/>
        </p:nvSpPr>
        <p:spPr>
          <a:xfrm>
            <a:off x="447676" y="457200"/>
            <a:ext cx="11296650" cy="5943602"/>
          </a:xfrm>
          <a:prstGeom prst="roundRect">
            <a:avLst>
              <a:gd name="adj" fmla="val 541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FF52008-A684-68CB-7D5D-2DF879D2F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8014" y="939493"/>
            <a:ext cx="10395973" cy="2881158"/>
          </a:xfrm>
          <a:custGeom>
            <a:avLst/>
            <a:gdLst>
              <a:gd name="connsiteX0" fmla="*/ 313556 w 10395973"/>
              <a:gd name="connsiteY0" fmla="*/ 0 h 2881158"/>
              <a:gd name="connsiteX1" fmla="*/ 10082417 w 10395973"/>
              <a:gd name="connsiteY1" fmla="*/ 0 h 2881158"/>
              <a:gd name="connsiteX2" fmla="*/ 10395973 w 10395973"/>
              <a:gd name="connsiteY2" fmla="*/ 313556 h 2881158"/>
              <a:gd name="connsiteX3" fmla="*/ 10395973 w 10395973"/>
              <a:gd name="connsiteY3" fmla="*/ 2567602 h 2881158"/>
              <a:gd name="connsiteX4" fmla="*/ 10082417 w 10395973"/>
              <a:gd name="connsiteY4" fmla="*/ 2881158 h 2881158"/>
              <a:gd name="connsiteX5" fmla="*/ 313556 w 10395973"/>
              <a:gd name="connsiteY5" fmla="*/ 2881158 h 2881158"/>
              <a:gd name="connsiteX6" fmla="*/ 0 w 10395973"/>
              <a:gd name="connsiteY6" fmla="*/ 2567602 h 2881158"/>
              <a:gd name="connsiteX7" fmla="*/ 0 w 10395973"/>
              <a:gd name="connsiteY7" fmla="*/ 313556 h 2881158"/>
              <a:gd name="connsiteX8" fmla="*/ 313556 w 10395973"/>
              <a:gd name="connsiteY8" fmla="*/ 0 h 288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95973" h="2881158">
                <a:moveTo>
                  <a:pt x="313556" y="0"/>
                </a:moveTo>
                <a:lnTo>
                  <a:pt x="10082417" y="0"/>
                </a:lnTo>
                <a:cubicBezTo>
                  <a:pt x="10255589" y="0"/>
                  <a:pt x="10395973" y="140384"/>
                  <a:pt x="10395973" y="313556"/>
                </a:cubicBezTo>
                <a:lnTo>
                  <a:pt x="10395973" y="2567602"/>
                </a:lnTo>
                <a:cubicBezTo>
                  <a:pt x="10395973" y="2740774"/>
                  <a:pt x="10255589" y="2881158"/>
                  <a:pt x="10082417" y="2881158"/>
                </a:cubicBezTo>
                <a:lnTo>
                  <a:pt x="313556" y="2881158"/>
                </a:lnTo>
                <a:cubicBezTo>
                  <a:pt x="140384" y="2881158"/>
                  <a:pt x="0" y="2740774"/>
                  <a:pt x="0" y="2567602"/>
                </a:cubicBezTo>
                <a:lnTo>
                  <a:pt x="0" y="313556"/>
                </a:lnTo>
                <a:cubicBezTo>
                  <a:pt x="0" y="140384"/>
                  <a:pt x="140384" y="0"/>
                  <a:pt x="31355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429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00CE1B1-A8AD-309A-C8EC-65F39627D0BE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49697B-C7CB-3C94-6F6C-15666DE31B71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F4F72B8-BC7A-21CD-6789-A2B63FA6E103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235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A83-9487-4EB6-8CB2-AD4C3EF5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38ED3-0025-4F7A-9267-31DD264D0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56656-4618-462B-BCB7-04789B8C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  <a:t>26/08/2025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46534-FB55-49CF-A2B6-E85308227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60703-50BB-4E5C-A126-DEF6F814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4111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F0F42A-9AC9-0126-41B5-6D1FA97318E9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7E6E6B-FC8B-9D14-CAC4-314BD97A9A94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98072F-1AE0-3197-E67C-1E91CE3651E2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D324FC7-38E1-943B-D4C1-8AC60B5D64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9901" y="1272152"/>
            <a:ext cx="4345103" cy="3820213"/>
          </a:xfrm>
          <a:custGeom>
            <a:avLst/>
            <a:gdLst>
              <a:gd name="connsiteX0" fmla="*/ 428399 w 4345103"/>
              <a:gd name="connsiteY0" fmla="*/ 0 h 3820213"/>
              <a:gd name="connsiteX1" fmla="*/ 3916704 w 4345103"/>
              <a:gd name="connsiteY1" fmla="*/ 0 h 3820213"/>
              <a:gd name="connsiteX2" fmla="*/ 4345103 w 4345103"/>
              <a:gd name="connsiteY2" fmla="*/ 428399 h 3820213"/>
              <a:gd name="connsiteX3" fmla="*/ 4345103 w 4345103"/>
              <a:gd name="connsiteY3" fmla="*/ 3391814 h 3820213"/>
              <a:gd name="connsiteX4" fmla="*/ 3916704 w 4345103"/>
              <a:gd name="connsiteY4" fmla="*/ 3820213 h 3820213"/>
              <a:gd name="connsiteX5" fmla="*/ 428399 w 4345103"/>
              <a:gd name="connsiteY5" fmla="*/ 3820213 h 3820213"/>
              <a:gd name="connsiteX6" fmla="*/ 0 w 4345103"/>
              <a:gd name="connsiteY6" fmla="*/ 3391814 h 3820213"/>
              <a:gd name="connsiteX7" fmla="*/ 0 w 4345103"/>
              <a:gd name="connsiteY7" fmla="*/ 428399 h 3820213"/>
              <a:gd name="connsiteX8" fmla="*/ 428399 w 4345103"/>
              <a:gd name="connsiteY8" fmla="*/ 0 h 38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5103" h="3820213">
                <a:moveTo>
                  <a:pt x="428399" y="0"/>
                </a:moveTo>
                <a:lnTo>
                  <a:pt x="3916704" y="0"/>
                </a:lnTo>
                <a:cubicBezTo>
                  <a:pt x="4153302" y="0"/>
                  <a:pt x="4345103" y="191801"/>
                  <a:pt x="4345103" y="428399"/>
                </a:cubicBezTo>
                <a:lnTo>
                  <a:pt x="4345103" y="3391814"/>
                </a:lnTo>
                <a:cubicBezTo>
                  <a:pt x="4345103" y="3628412"/>
                  <a:pt x="4153302" y="3820213"/>
                  <a:pt x="3916704" y="3820213"/>
                </a:cubicBezTo>
                <a:lnTo>
                  <a:pt x="428399" y="3820213"/>
                </a:lnTo>
                <a:cubicBezTo>
                  <a:pt x="191801" y="3820213"/>
                  <a:pt x="0" y="3628412"/>
                  <a:pt x="0" y="3391814"/>
                </a:cubicBezTo>
                <a:lnTo>
                  <a:pt x="0" y="428399"/>
                </a:lnTo>
                <a:cubicBezTo>
                  <a:pt x="0" y="191801"/>
                  <a:pt x="191801" y="0"/>
                  <a:pt x="4283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511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C3C1172-FFEE-DF09-5861-2775A42788C6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C8CAC4F-A007-C893-9DBB-EF9BB03A9B8A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C31250-0AA4-4607-65E0-AC3B51FFE791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60DE9C-18EB-73DA-C3F0-1DD6A2369D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40612" y="709702"/>
            <a:ext cx="6684188" cy="2851098"/>
          </a:xfrm>
          <a:custGeom>
            <a:avLst/>
            <a:gdLst>
              <a:gd name="connsiteX0" fmla="*/ 319722 w 6684188"/>
              <a:gd name="connsiteY0" fmla="*/ 0 h 2851098"/>
              <a:gd name="connsiteX1" fmla="*/ 6364466 w 6684188"/>
              <a:gd name="connsiteY1" fmla="*/ 0 h 2851098"/>
              <a:gd name="connsiteX2" fmla="*/ 6684188 w 6684188"/>
              <a:gd name="connsiteY2" fmla="*/ 319722 h 2851098"/>
              <a:gd name="connsiteX3" fmla="*/ 6684188 w 6684188"/>
              <a:gd name="connsiteY3" fmla="*/ 2531376 h 2851098"/>
              <a:gd name="connsiteX4" fmla="*/ 6364466 w 6684188"/>
              <a:gd name="connsiteY4" fmla="*/ 2851098 h 2851098"/>
              <a:gd name="connsiteX5" fmla="*/ 319722 w 6684188"/>
              <a:gd name="connsiteY5" fmla="*/ 2851098 h 2851098"/>
              <a:gd name="connsiteX6" fmla="*/ 0 w 6684188"/>
              <a:gd name="connsiteY6" fmla="*/ 2531376 h 2851098"/>
              <a:gd name="connsiteX7" fmla="*/ 0 w 6684188"/>
              <a:gd name="connsiteY7" fmla="*/ 319722 h 2851098"/>
              <a:gd name="connsiteX8" fmla="*/ 319722 w 6684188"/>
              <a:gd name="connsiteY8" fmla="*/ 0 h 2851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84188" h="2851098">
                <a:moveTo>
                  <a:pt x="319722" y="0"/>
                </a:moveTo>
                <a:lnTo>
                  <a:pt x="6364466" y="0"/>
                </a:lnTo>
                <a:cubicBezTo>
                  <a:pt x="6541044" y="0"/>
                  <a:pt x="6684188" y="143144"/>
                  <a:pt x="6684188" y="319722"/>
                </a:cubicBezTo>
                <a:lnTo>
                  <a:pt x="6684188" y="2531376"/>
                </a:lnTo>
                <a:cubicBezTo>
                  <a:pt x="6684188" y="2707954"/>
                  <a:pt x="6541044" y="2851098"/>
                  <a:pt x="6364466" y="2851098"/>
                </a:cubicBezTo>
                <a:lnTo>
                  <a:pt x="319722" y="2851098"/>
                </a:lnTo>
                <a:cubicBezTo>
                  <a:pt x="143144" y="2851098"/>
                  <a:pt x="0" y="2707954"/>
                  <a:pt x="0" y="2531376"/>
                </a:cubicBezTo>
                <a:lnTo>
                  <a:pt x="0" y="319722"/>
                </a:lnTo>
                <a:cubicBezTo>
                  <a:pt x="0" y="143144"/>
                  <a:pt x="143144" y="0"/>
                  <a:pt x="3197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75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70CE669-9E13-5A4C-6B05-581BFFE8D173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247F5C4-FAF9-512D-70B9-0FB331E58AFA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3B91F44-80BB-8B3C-E57B-924628941C1C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BEDC0D-E672-F51C-FAF5-1DF0A2A6B2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5906" y="2088560"/>
            <a:ext cx="4229272" cy="2765587"/>
          </a:xfrm>
          <a:custGeom>
            <a:avLst/>
            <a:gdLst>
              <a:gd name="connsiteX0" fmla="*/ 310133 w 4229272"/>
              <a:gd name="connsiteY0" fmla="*/ 0 h 2765587"/>
              <a:gd name="connsiteX1" fmla="*/ 3919139 w 4229272"/>
              <a:gd name="connsiteY1" fmla="*/ 0 h 2765587"/>
              <a:gd name="connsiteX2" fmla="*/ 4229272 w 4229272"/>
              <a:gd name="connsiteY2" fmla="*/ 310133 h 2765587"/>
              <a:gd name="connsiteX3" fmla="*/ 4229272 w 4229272"/>
              <a:gd name="connsiteY3" fmla="*/ 2455454 h 2765587"/>
              <a:gd name="connsiteX4" fmla="*/ 3919139 w 4229272"/>
              <a:gd name="connsiteY4" fmla="*/ 2765587 h 2765587"/>
              <a:gd name="connsiteX5" fmla="*/ 310133 w 4229272"/>
              <a:gd name="connsiteY5" fmla="*/ 2765587 h 2765587"/>
              <a:gd name="connsiteX6" fmla="*/ 0 w 4229272"/>
              <a:gd name="connsiteY6" fmla="*/ 2455454 h 2765587"/>
              <a:gd name="connsiteX7" fmla="*/ 0 w 4229272"/>
              <a:gd name="connsiteY7" fmla="*/ 310133 h 2765587"/>
              <a:gd name="connsiteX8" fmla="*/ 310133 w 4229272"/>
              <a:gd name="connsiteY8" fmla="*/ 0 h 276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9272" h="2765587">
                <a:moveTo>
                  <a:pt x="310133" y="0"/>
                </a:moveTo>
                <a:lnTo>
                  <a:pt x="3919139" y="0"/>
                </a:lnTo>
                <a:cubicBezTo>
                  <a:pt x="4090421" y="0"/>
                  <a:pt x="4229272" y="138851"/>
                  <a:pt x="4229272" y="310133"/>
                </a:cubicBezTo>
                <a:lnTo>
                  <a:pt x="4229272" y="2455454"/>
                </a:lnTo>
                <a:cubicBezTo>
                  <a:pt x="4229272" y="2626736"/>
                  <a:pt x="4090421" y="2765587"/>
                  <a:pt x="3919139" y="2765587"/>
                </a:cubicBezTo>
                <a:lnTo>
                  <a:pt x="310133" y="2765587"/>
                </a:lnTo>
                <a:cubicBezTo>
                  <a:pt x="138851" y="2765587"/>
                  <a:pt x="0" y="2626736"/>
                  <a:pt x="0" y="2455454"/>
                </a:cubicBezTo>
                <a:lnTo>
                  <a:pt x="0" y="310133"/>
                </a:lnTo>
                <a:cubicBezTo>
                  <a:pt x="0" y="138851"/>
                  <a:pt x="138851" y="0"/>
                  <a:pt x="3101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38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6C79D1B-1381-EA99-4B14-BF5982ED29FE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3231E4-9CFC-FDE7-5A87-85764F49EFA8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6CCF8A-9ABB-1E51-3EA2-64B6005FAD39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E4B3393-2898-2517-D2F0-3DA5940749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53026" y="1237801"/>
            <a:ext cx="5514975" cy="3819546"/>
          </a:xfrm>
          <a:custGeom>
            <a:avLst/>
            <a:gdLst>
              <a:gd name="connsiteX0" fmla="*/ 352124 w 5514975"/>
              <a:gd name="connsiteY0" fmla="*/ 0 h 3819546"/>
              <a:gd name="connsiteX1" fmla="*/ 5162851 w 5514975"/>
              <a:gd name="connsiteY1" fmla="*/ 0 h 3819546"/>
              <a:gd name="connsiteX2" fmla="*/ 5514975 w 5514975"/>
              <a:gd name="connsiteY2" fmla="*/ 352124 h 3819546"/>
              <a:gd name="connsiteX3" fmla="*/ 5514975 w 5514975"/>
              <a:gd name="connsiteY3" fmla="*/ 3467422 h 3819546"/>
              <a:gd name="connsiteX4" fmla="*/ 5162851 w 5514975"/>
              <a:gd name="connsiteY4" fmla="*/ 3819546 h 3819546"/>
              <a:gd name="connsiteX5" fmla="*/ 352124 w 5514975"/>
              <a:gd name="connsiteY5" fmla="*/ 3819546 h 3819546"/>
              <a:gd name="connsiteX6" fmla="*/ 0 w 5514975"/>
              <a:gd name="connsiteY6" fmla="*/ 3467422 h 3819546"/>
              <a:gd name="connsiteX7" fmla="*/ 0 w 5514975"/>
              <a:gd name="connsiteY7" fmla="*/ 352124 h 3819546"/>
              <a:gd name="connsiteX8" fmla="*/ 352124 w 5514975"/>
              <a:gd name="connsiteY8" fmla="*/ 0 h 38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4975" h="3819546">
                <a:moveTo>
                  <a:pt x="352124" y="0"/>
                </a:moveTo>
                <a:lnTo>
                  <a:pt x="5162851" y="0"/>
                </a:lnTo>
                <a:cubicBezTo>
                  <a:pt x="5357324" y="0"/>
                  <a:pt x="5514975" y="157651"/>
                  <a:pt x="5514975" y="352124"/>
                </a:cubicBezTo>
                <a:lnTo>
                  <a:pt x="5514975" y="3467422"/>
                </a:lnTo>
                <a:cubicBezTo>
                  <a:pt x="5514975" y="3661895"/>
                  <a:pt x="5357324" y="3819546"/>
                  <a:pt x="5162851" y="3819546"/>
                </a:cubicBezTo>
                <a:lnTo>
                  <a:pt x="352124" y="3819546"/>
                </a:lnTo>
                <a:cubicBezTo>
                  <a:pt x="157651" y="3819546"/>
                  <a:pt x="0" y="3661895"/>
                  <a:pt x="0" y="3467422"/>
                </a:cubicBezTo>
                <a:lnTo>
                  <a:pt x="0" y="352124"/>
                </a:lnTo>
                <a:cubicBezTo>
                  <a:pt x="0" y="157651"/>
                  <a:pt x="157651" y="0"/>
                  <a:pt x="3521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400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48168B2-3B1F-A045-B1BD-870334BCD89D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A1622C-AA86-357D-9F33-62C704A99717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BB50D7E-8BF9-3CFB-ABBC-3F89ABF0340D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BD99B35-2159-6A7C-83AF-5A3691100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38164" y="1300523"/>
            <a:ext cx="4412343" cy="3735936"/>
          </a:xfrm>
          <a:custGeom>
            <a:avLst/>
            <a:gdLst>
              <a:gd name="connsiteX0" fmla="*/ 228452 w 4412343"/>
              <a:gd name="connsiteY0" fmla="*/ 0 h 3735936"/>
              <a:gd name="connsiteX1" fmla="*/ 4183891 w 4412343"/>
              <a:gd name="connsiteY1" fmla="*/ 0 h 3735936"/>
              <a:gd name="connsiteX2" fmla="*/ 4412343 w 4412343"/>
              <a:gd name="connsiteY2" fmla="*/ 228452 h 3735936"/>
              <a:gd name="connsiteX3" fmla="*/ 4412343 w 4412343"/>
              <a:gd name="connsiteY3" fmla="*/ 3507484 h 3735936"/>
              <a:gd name="connsiteX4" fmla="*/ 4183891 w 4412343"/>
              <a:gd name="connsiteY4" fmla="*/ 3735936 h 3735936"/>
              <a:gd name="connsiteX5" fmla="*/ 228452 w 4412343"/>
              <a:gd name="connsiteY5" fmla="*/ 3735936 h 3735936"/>
              <a:gd name="connsiteX6" fmla="*/ 0 w 4412343"/>
              <a:gd name="connsiteY6" fmla="*/ 3507484 h 3735936"/>
              <a:gd name="connsiteX7" fmla="*/ 0 w 4412343"/>
              <a:gd name="connsiteY7" fmla="*/ 228452 h 3735936"/>
              <a:gd name="connsiteX8" fmla="*/ 228452 w 4412343"/>
              <a:gd name="connsiteY8" fmla="*/ 0 h 373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12343" h="3735936">
                <a:moveTo>
                  <a:pt x="228452" y="0"/>
                </a:moveTo>
                <a:lnTo>
                  <a:pt x="4183891" y="0"/>
                </a:lnTo>
                <a:cubicBezTo>
                  <a:pt x="4310062" y="0"/>
                  <a:pt x="4412343" y="102281"/>
                  <a:pt x="4412343" y="228452"/>
                </a:cubicBezTo>
                <a:lnTo>
                  <a:pt x="4412343" y="3507484"/>
                </a:lnTo>
                <a:cubicBezTo>
                  <a:pt x="4412343" y="3633655"/>
                  <a:pt x="4310062" y="3735936"/>
                  <a:pt x="4183891" y="3735936"/>
                </a:cubicBezTo>
                <a:lnTo>
                  <a:pt x="228452" y="3735936"/>
                </a:lnTo>
                <a:cubicBezTo>
                  <a:pt x="102281" y="3735936"/>
                  <a:pt x="0" y="3633655"/>
                  <a:pt x="0" y="3507484"/>
                </a:cubicBezTo>
                <a:lnTo>
                  <a:pt x="0" y="228452"/>
                </a:lnTo>
                <a:cubicBezTo>
                  <a:pt x="0" y="102281"/>
                  <a:pt x="102281" y="0"/>
                  <a:pt x="2284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466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B190FD0-9FCD-8484-A86F-174544CE5D19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BB6F0D-457C-DBE5-BEDA-68CC176A1185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D0CB2F-78AD-1B58-23C6-6D8B2764D984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162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DC5B23-C3E1-32BC-CFEA-8E2DF7AE53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1209674"/>
            <a:ext cx="5303801" cy="2962275"/>
          </a:xfrm>
          <a:custGeom>
            <a:avLst/>
            <a:gdLst>
              <a:gd name="connsiteX0" fmla="*/ 141033 w 5303801"/>
              <a:gd name="connsiteY0" fmla="*/ 0 h 3174276"/>
              <a:gd name="connsiteX1" fmla="*/ 5162768 w 5303801"/>
              <a:gd name="connsiteY1" fmla="*/ 0 h 3174276"/>
              <a:gd name="connsiteX2" fmla="*/ 5303801 w 5303801"/>
              <a:gd name="connsiteY2" fmla="*/ 141033 h 3174276"/>
              <a:gd name="connsiteX3" fmla="*/ 5303801 w 5303801"/>
              <a:gd name="connsiteY3" fmla="*/ 3033243 h 3174276"/>
              <a:gd name="connsiteX4" fmla="*/ 5162768 w 5303801"/>
              <a:gd name="connsiteY4" fmla="*/ 3174276 h 3174276"/>
              <a:gd name="connsiteX5" fmla="*/ 141033 w 5303801"/>
              <a:gd name="connsiteY5" fmla="*/ 3174276 h 3174276"/>
              <a:gd name="connsiteX6" fmla="*/ 0 w 5303801"/>
              <a:gd name="connsiteY6" fmla="*/ 3033243 h 3174276"/>
              <a:gd name="connsiteX7" fmla="*/ 0 w 5303801"/>
              <a:gd name="connsiteY7" fmla="*/ 141033 h 3174276"/>
              <a:gd name="connsiteX8" fmla="*/ 141033 w 5303801"/>
              <a:gd name="connsiteY8" fmla="*/ 0 h 3174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03801" h="3174276">
                <a:moveTo>
                  <a:pt x="141033" y="0"/>
                </a:moveTo>
                <a:lnTo>
                  <a:pt x="5162768" y="0"/>
                </a:lnTo>
                <a:cubicBezTo>
                  <a:pt x="5240658" y="0"/>
                  <a:pt x="5303801" y="63143"/>
                  <a:pt x="5303801" y="141033"/>
                </a:cubicBezTo>
                <a:lnTo>
                  <a:pt x="5303801" y="3033243"/>
                </a:lnTo>
                <a:cubicBezTo>
                  <a:pt x="5303801" y="3111133"/>
                  <a:pt x="5240658" y="3174276"/>
                  <a:pt x="5162768" y="3174276"/>
                </a:cubicBezTo>
                <a:lnTo>
                  <a:pt x="141033" y="3174276"/>
                </a:lnTo>
                <a:cubicBezTo>
                  <a:pt x="63143" y="3174276"/>
                  <a:pt x="0" y="3111133"/>
                  <a:pt x="0" y="3033243"/>
                </a:cubicBezTo>
                <a:lnTo>
                  <a:pt x="0" y="141033"/>
                </a:lnTo>
                <a:cubicBezTo>
                  <a:pt x="0" y="63143"/>
                  <a:pt x="63143" y="0"/>
                  <a:pt x="1410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5254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F66B6AE-A170-65B1-CF9E-0B4FC1D9F125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4F3C8B-D9FF-8B92-D9FB-9D668BF5E7CB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F8D0BC7-A20A-355E-37FD-E3A41076DECD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6336BC5-E61F-D8F3-8F2D-90177C3C53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64444" y="2320079"/>
            <a:ext cx="5632682" cy="2638796"/>
          </a:xfrm>
          <a:custGeom>
            <a:avLst/>
            <a:gdLst>
              <a:gd name="connsiteX0" fmla="*/ 215247 w 5632682"/>
              <a:gd name="connsiteY0" fmla="*/ 0 h 2638796"/>
              <a:gd name="connsiteX1" fmla="*/ 5417435 w 5632682"/>
              <a:gd name="connsiteY1" fmla="*/ 0 h 2638796"/>
              <a:gd name="connsiteX2" fmla="*/ 5632682 w 5632682"/>
              <a:gd name="connsiteY2" fmla="*/ 215247 h 2638796"/>
              <a:gd name="connsiteX3" fmla="*/ 5632682 w 5632682"/>
              <a:gd name="connsiteY3" fmla="*/ 2423549 h 2638796"/>
              <a:gd name="connsiteX4" fmla="*/ 5417435 w 5632682"/>
              <a:gd name="connsiteY4" fmla="*/ 2638796 h 2638796"/>
              <a:gd name="connsiteX5" fmla="*/ 215247 w 5632682"/>
              <a:gd name="connsiteY5" fmla="*/ 2638796 h 2638796"/>
              <a:gd name="connsiteX6" fmla="*/ 0 w 5632682"/>
              <a:gd name="connsiteY6" fmla="*/ 2423549 h 2638796"/>
              <a:gd name="connsiteX7" fmla="*/ 0 w 5632682"/>
              <a:gd name="connsiteY7" fmla="*/ 215247 h 2638796"/>
              <a:gd name="connsiteX8" fmla="*/ 215247 w 5632682"/>
              <a:gd name="connsiteY8" fmla="*/ 0 h 2638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32682" h="2638796">
                <a:moveTo>
                  <a:pt x="215247" y="0"/>
                </a:moveTo>
                <a:lnTo>
                  <a:pt x="5417435" y="0"/>
                </a:lnTo>
                <a:cubicBezTo>
                  <a:pt x="5536313" y="0"/>
                  <a:pt x="5632682" y="96369"/>
                  <a:pt x="5632682" y="215247"/>
                </a:cubicBezTo>
                <a:lnTo>
                  <a:pt x="5632682" y="2423549"/>
                </a:lnTo>
                <a:cubicBezTo>
                  <a:pt x="5632682" y="2542427"/>
                  <a:pt x="5536313" y="2638796"/>
                  <a:pt x="5417435" y="2638796"/>
                </a:cubicBezTo>
                <a:lnTo>
                  <a:pt x="215247" y="2638796"/>
                </a:lnTo>
                <a:cubicBezTo>
                  <a:pt x="96369" y="2638796"/>
                  <a:pt x="0" y="2542427"/>
                  <a:pt x="0" y="2423549"/>
                </a:cubicBezTo>
                <a:lnTo>
                  <a:pt x="0" y="215247"/>
                </a:lnTo>
                <a:cubicBezTo>
                  <a:pt x="0" y="96369"/>
                  <a:pt x="96369" y="0"/>
                  <a:pt x="2152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671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F5ACCF3-1B7E-653F-4B21-E54AC835B1AF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68B3984-C687-428E-22B9-0EC613CB20F4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2A6748-1DC3-D906-E4FD-761B5154B66C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35099FD-6054-86B3-7DBB-352B21C4C9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5732" y="1065656"/>
            <a:ext cx="4755969" cy="2770890"/>
          </a:xfrm>
          <a:custGeom>
            <a:avLst/>
            <a:gdLst>
              <a:gd name="connsiteX0" fmla="*/ 226021 w 4755969"/>
              <a:gd name="connsiteY0" fmla="*/ 0 h 2770890"/>
              <a:gd name="connsiteX1" fmla="*/ 4529948 w 4755969"/>
              <a:gd name="connsiteY1" fmla="*/ 0 h 2770890"/>
              <a:gd name="connsiteX2" fmla="*/ 4755969 w 4755969"/>
              <a:gd name="connsiteY2" fmla="*/ 226021 h 2770890"/>
              <a:gd name="connsiteX3" fmla="*/ 4755969 w 4755969"/>
              <a:gd name="connsiteY3" fmla="*/ 2544869 h 2770890"/>
              <a:gd name="connsiteX4" fmla="*/ 4529948 w 4755969"/>
              <a:gd name="connsiteY4" fmla="*/ 2770890 h 2770890"/>
              <a:gd name="connsiteX5" fmla="*/ 226021 w 4755969"/>
              <a:gd name="connsiteY5" fmla="*/ 2770890 h 2770890"/>
              <a:gd name="connsiteX6" fmla="*/ 0 w 4755969"/>
              <a:gd name="connsiteY6" fmla="*/ 2544869 h 2770890"/>
              <a:gd name="connsiteX7" fmla="*/ 0 w 4755969"/>
              <a:gd name="connsiteY7" fmla="*/ 226021 h 2770890"/>
              <a:gd name="connsiteX8" fmla="*/ 226021 w 4755969"/>
              <a:gd name="connsiteY8" fmla="*/ 0 h 277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5969" h="2770890">
                <a:moveTo>
                  <a:pt x="226021" y="0"/>
                </a:moveTo>
                <a:lnTo>
                  <a:pt x="4529948" y="0"/>
                </a:lnTo>
                <a:cubicBezTo>
                  <a:pt x="4654776" y="0"/>
                  <a:pt x="4755969" y="101193"/>
                  <a:pt x="4755969" y="226021"/>
                </a:cubicBezTo>
                <a:lnTo>
                  <a:pt x="4755969" y="2544869"/>
                </a:lnTo>
                <a:cubicBezTo>
                  <a:pt x="4755969" y="2669697"/>
                  <a:pt x="4654776" y="2770890"/>
                  <a:pt x="4529948" y="2770890"/>
                </a:cubicBezTo>
                <a:lnTo>
                  <a:pt x="226021" y="2770890"/>
                </a:lnTo>
                <a:cubicBezTo>
                  <a:pt x="101193" y="2770890"/>
                  <a:pt x="0" y="2669697"/>
                  <a:pt x="0" y="2544869"/>
                </a:cubicBezTo>
                <a:lnTo>
                  <a:pt x="0" y="226021"/>
                </a:lnTo>
                <a:cubicBezTo>
                  <a:pt x="0" y="101193"/>
                  <a:pt x="101193" y="0"/>
                  <a:pt x="2260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885BDA-E4D9-9ACB-85E4-23BF7B745E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62495" y="3728704"/>
            <a:ext cx="4403775" cy="2063641"/>
          </a:xfrm>
          <a:custGeom>
            <a:avLst/>
            <a:gdLst>
              <a:gd name="connsiteX0" fmla="*/ 168331 w 4403775"/>
              <a:gd name="connsiteY0" fmla="*/ 0 h 2063641"/>
              <a:gd name="connsiteX1" fmla="*/ 4235444 w 4403775"/>
              <a:gd name="connsiteY1" fmla="*/ 0 h 2063641"/>
              <a:gd name="connsiteX2" fmla="*/ 4403775 w 4403775"/>
              <a:gd name="connsiteY2" fmla="*/ 168331 h 2063641"/>
              <a:gd name="connsiteX3" fmla="*/ 4403775 w 4403775"/>
              <a:gd name="connsiteY3" fmla="*/ 1895310 h 2063641"/>
              <a:gd name="connsiteX4" fmla="*/ 4235444 w 4403775"/>
              <a:gd name="connsiteY4" fmla="*/ 2063641 h 2063641"/>
              <a:gd name="connsiteX5" fmla="*/ 168331 w 4403775"/>
              <a:gd name="connsiteY5" fmla="*/ 2063641 h 2063641"/>
              <a:gd name="connsiteX6" fmla="*/ 0 w 4403775"/>
              <a:gd name="connsiteY6" fmla="*/ 1895310 h 2063641"/>
              <a:gd name="connsiteX7" fmla="*/ 0 w 4403775"/>
              <a:gd name="connsiteY7" fmla="*/ 168331 h 2063641"/>
              <a:gd name="connsiteX8" fmla="*/ 168331 w 4403775"/>
              <a:gd name="connsiteY8" fmla="*/ 0 h 2063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03775" h="2063641">
                <a:moveTo>
                  <a:pt x="168331" y="0"/>
                </a:moveTo>
                <a:lnTo>
                  <a:pt x="4235444" y="0"/>
                </a:lnTo>
                <a:cubicBezTo>
                  <a:pt x="4328411" y="0"/>
                  <a:pt x="4403775" y="75364"/>
                  <a:pt x="4403775" y="168331"/>
                </a:cubicBezTo>
                <a:lnTo>
                  <a:pt x="4403775" y="1895310"/>
                </a:lnTo>
                <a:cubicBezTo>
                  <a:pt x="4403775" y="1988277"/>
                  <a:pt x="4328411" y="2063641"/>
                  <a:pt x="4235444" y="2063641"/>
                </a:cubicBezTo>
                <a:lnTo>
                  <a:pt x="168331" y="2063641"/>
                </a:lnTo>
                <a:cubicBezTo>
                  <a:pt x="75364" y="2063641"/>
                  <a:pt x="0" y="1988277"/>
                  <a:pt x="0" y="1895310"/>
                </a:cubicBezTo>
                <a:lnTo>
                  <a:pt x="0" y="168331"/>
                </a:lnTo>
                <a:cubicBezTo>
                  <a:pt x="0" y="75364"/>
                  <a:pt x="75364" y="0"/>
                  <a:pt x="1683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14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94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video" Target="../media/media1.mp4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microsoft.com/office/2007/relationships/media" Target="../media/media1.mp4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notesSlide" Target="../notesSlides/notesSlide7.xml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0.sv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4.xml"/><Relationship Id="rId5" Type="http://schemas.openxmlformats.org/officeDocument/2006/relationships/hyperlink" Target="https://slidechef.net/" TargetMode="Externa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5.png"/><Relationship Id="rId5" Type="http://schemas.openxmlformats.org/officeDocument/2006/relationships/hyperlink" Target="http://internethighway.e-bezpeci.cz/" TargetMode="External"/><Relationship Id="rId4" Type="http://schemas.openxmlformats.org/officeDocument/2006/relationships/hyperlink" Target="https://beinternetawesome.withgoogl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249D2B-CCE1-CD39-0FF9-DACD3F8B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84BB35E-CE34-F3FF-3036-6A8CE57DF337}"/>
              </a:ext>
            </a:extLst>
          </p:cNvPr>
          <p:cNvSpPr/>
          <p:nvPr/>
        </p:nvSpPr>
        <p:spPr>
          <a:xfrm>
            <a:off x="7007495" y="3263261"/>
            <a:ext cx="2303273" cy="2070134"/>
          </a:xfrm>
          <a:prstGeom prst="roundRect">
            <a:avLst>
              <a:gd name="adj" fmla="val 21042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08F553-A0A3-E757-E4E3-4D1AFE7FD375}"/>
              </a:ext>
            </a:extLst>
          </p:cNvPr>
          <p:cNvSpPr/>
          <p:nvPr/>
        </p:nvSpPr>
        <p:spPr>
          <a:xfrm>
            <a:off x="8479026" y="1534131"/>
            <a:ext cx="2303274" cy="1723418"/>
          </a:xfrm>
          <a:prstGeom prst="roundRect">
            <a:avLst>
              <a:gd name="adj" fmla="val 23827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17992-0F26-560D-8151-ACD2F922F963}"/>
              </a:ext>
            </a:extLst>
          </p:cNvPr>
          <p:cNvSpPr txBox="1"/>
          <p:nvPr/>
        </p:nvSpPr>
        <p:spPr>
          <a:xfrm>
            <a:off x="1392024" y="1518894"/>
            <a:ext cx="51196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The Security Guide</a:t>
            </a:r>
            <a:b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</a:br>
            <a: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to the Internet</a:t>
            </a:r>
            <a:endParaRPr lang="en-IN" sz="4400" b="1" dirty="0">
              <a:gradFill flip="none" rotWithShape="1">
                <a:gsLst>
                  <a:gs pos="46000">
                    <a:srgbClr val="4E91DF"/>
                  </a:gs>
                  <a:gs pos="0">
                    <a:srgbClr val="346AE2"/>
                  </a:gs>
                  <a:gs pos="72000">
                    <a:srgbClr val="9772C2"/>
                  </a:gs>
                  <a:gs pos="100000">
                    <a:srgbClr val="CE6671"/>
                  </a:gs>
                </a:gsLst>
                <a:lin ang="0" scaled="1"/>
                <a:tileRect/>
              </a:gradFill>
              <a:latin typeface="Figtree" pitchFamily="2" charset="0"/>
              <a:ea typeface="Jost" pitchFamily="2" charset="0"/>
              <a:cs typeface="Poppins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D69445D-15E8-6FE2-D0B6-3C5BFC284F85}"/>
              </a:ext>
            </a:extLst>
          </p:cNvPr>
          <p:cNvSpPr/>
          <p:nvPr/>
        </p:nvSpPr>
        <p:spPr>
          <a:xfrm>
            <a:off x="1715678" y="4562582"/>
            <a:ext cx="2847358" cy="454843"/>
          </a:xfrm>
          <a:prstGeom prst="roundRect">
            <a:avLst>
              <a:gd name="adj" fmla="val 50000"/>
            </a:avLst>
          </a:prstGeom>
          <a:solidFill>
            <a:srgbClr val="346BE2"/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6AE712-E474-A1E3-DE5B-2DB058284DA4}"/>
              </a:ext>
            </a:extLst>
          </p:cNvPr>
          <p:cNvSpPr txBox="1"/>
          <p:nvPr/>
        </p:nvSpPr>
        <p:spPr>
          <a:xfrm>
            <a:off x="1949774" y="4620726"/>
            <a:ext cx="2353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rPr>
              <a:t>Let’s play and learn</a:t>
            </a:r>
          </a:p>
        </p:txBody>
      </p:sp>
      <p:pic>
        <p:nvPicPr>
          <p:cNvPr id="14" name="Picture Placeholder 13" descr="A white and blue padlock on a computer screen">
            <a:extLst>
              <a:ext uri="{FF2B5EF4-FFF2-40B4-BE49-F238E27FC236}">
                <a16:creationId xmlns:a16="http://schemas.microsoft.com/office/drawing/2014/main" id="{329E4EF5-E8C9-F2A2-649C-23D43AE3820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3" r="12703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2104F1-CAF1-C5A9-516D-4F81772F3A16}"/>
              </a:ext>
            </a:extLst>
          </p:cNvPr>
          <p:cNvSpPr txBox="1"/>
          <p:nvPr/>
        </p:nvSpPr>
        <p:spPr>
          <a:xfrm>
            <a:off x="1392024" y="3343453"/>
            <a:ext cx="632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Author:		</a:t>
            </a:r>
            <a:r>
              <a:rPr lang="en-US" sz="1800" b="1" dirty="0" err="1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Bc</a:t>
            </a:r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. David Nápravník</a:t>
            </a:r>
          </a:p>
          <a:p>
            <a:r>
              <a:rPr lang="en-IN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Supervisor:	doc. Mgr. Cyril Brom, Ph.D.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EAD42-B4E7-AA76-F407-BAB3A005707E}"/>
              </a:ext>
            </a:extLst>
          </p:cNvPr>
          <p:cNvSpPr txBox="1"/>
          <p:nvPr/>
        </p:nvSpPr>
        <p:spPr>
          <a:xfrm>
            <a:off x="10595863" y="5756453"/>
            <a:ext cx="865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2025</a:t>
            </a:r>
            <a:endParaRPr lang="en-IN" sz="1800" b="1" dirty="0">
              <a:gradFill flip="none" rotWithShape="1">
                <a:gsLst>
                  <a:gs pos="46000">
                    <a:srgbClr val="4E91DF"/>
                  </a:gs>
                  <a:gs pos="0">
                    <a:srgbClr val="346AE2"/>
                  </a:gs>
                  <a:gs pos="72000">
                    <a:srgbClr val="9772C2"/>
                  </a:gs>
                  <a:gs pos="100000">
                    <a:srgbClr val="CE6671"/>
                  </a:gs>
                </a:gsLst>
                <a:lin ang="0" scaled="1"/>
                <a:tileRect/>
              </a:gradFill>
              <a:latin typeface="Figtree" pitchFamily="2" charset="0"/>
              <a:ea typeface="Jost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8AA4B2-413E-50A2-A5B4-0DEAB60AC1C7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deep.ai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20258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97B03-6B28-A241-3F1B-A99612E29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EE3B430-566F-01C7-FB4E-D93A85339886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F6B0B-3ADC-9368-7F4F-5531880E6508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Level-specific mechanic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A0C92C-F0A6-DE95-D94D-0EBE364235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70" y="3507186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1" name="Picture 20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4396FF3-E982-4468-E8FA-DCD48D45D9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66" y="2394110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3" name="Picture 2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453ECFA-0549-480D-6A10-42F455DB00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66" y="4620262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31A006-73E7-3D4B-0160-C190C40731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300" y="128103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7" name="Picture 26" descr="A video game screen with a person in a room with bookshelves&#10;&#10;AI-generated content may be incorrect.">
            <a:extLst>
              <a:ext uri="{FF2B5EF4-FFF2-40B4-BE49-F238E27FC236}">
                <a16:creationId xmlns:a16="http://schemas.microsoft.com/office/drawing/2014/main" id="{8CAE2702-D533-2D26-6F66-E0ED90B192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300" y="3507185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F32701-4207-9862-7770-0AF7836853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70" y="128103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31" name="Picture 30" descr="A screenshot of a game&#10;&#10;AI-generated content may be incorrect.">
            <a:extLst>
              <a:ext uri="{FF2B5EF4-FFF2-40B4-BE49-F238E27FC236}">
                <a16:creationId xmlns:a16="http://schemas.microsoft.com/office/drawing/2014/main" id="{7DEEA4F9-B4D5-7637-FF0C-BB07B795C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996" y="2417326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33" name="Picture 32" descr="A screenshot of a phone&#10;&#10;AI-generated content may be incorrect.">
            <a:extLst>
              <a:ext uri="{FF2B5EF4-FFF2-40B4-BE49-F238E27FC236}">
                <a16:creationId xmlns:a16="http://schemas.microsoft.com/office/drawing/2014/main" id="{E2AB346C-7A97-6125-9FD7-6358E7FF401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996" y="464187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C8C6AAF-8BA8-AFD3-F5EA-75557EA4742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the thesis</a:t>
            </a:r>
            <a:endParaRPr lang="en-US" sz="700" dirty="0"/>
          </a:p>
        </p:txBody>
      </p:sp>
      <p:pic>
        <p:nvPicPr>
          <p:cNvPr id="7" name="ezgif-4aa77c61976fac">
            <a:hlinkClick r:id="" action="ppaction://media"/>
            <a:extLst>
              <a:ext uri="{FF2B5EF4-FFF2-40B4-BE49-F238E27FC236}">
                <a16:creationId xmlns:a16="http://schemas.microsoft.com/office/drawing/2014/main" id="{FE5CAF19-1F01-670B-2F7F-3A3723547C3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rcRect t="291"/>
          <a:stretch>
            <a:fillRect/>
          </a:stretch>
        </p:blipFill>
        <p:spPr>
          <a:xfrm>
            <a:off x="1367031" y="3799545"/>
            <a:ext cx="4385560" cy="2459705"/>
          </a:xfrm>
          <a:prstGeom prst="rect">
            <a:avLst/>
          </a:prstGeom>
        </p:spPr>
      </p:pic>
      <p:pic>
        <p:nvPicPr>
          <p:cNvPr id="12" name="Picture 11" descr="A black screen with a black border&#10;&#10;AI-generated content may be incorrect.">
            <a:extLst>
              <a:ext uri="{FF2B5EF4-FFF2-40B4-BE49-F238E27FC236}">
                <a16:creationId xmlns:a16="http://schemas.microsoft.com/office/drawing/2014/main" id="{D6E93EF5-594F-F176-3504-A429AFE606A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031" y="3791962"/>
            <a:ext cx="4446824" cy="250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86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38E92A-9BE1-BB0A-81D4-C1F320EC3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97D0731-62C4-0D3C-F642-29B98DC4A6DA}"/>
              </a:ext>
            </a:extLst>
          </p:cNvPr>
          <p:cNvSpPr txBox="1"/>
          <p:nvPr/>
        </p:nvSpPr>
        <p:spPr>
          <a:xfrm>
            <a:off x="1313450" y="2394110"/>
            <a:ext cx="3874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Testing methodology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Data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Findings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93D08F-E55F-C5AD-5F70-478EDED3C2D6}"/>
              </a:ext>
            </a:extLst>
          </p:cNvPr>
          <p:cNvSpPr/>
          <p:nvPr/>
        </p:nvSpPr>
        <p:spPr>
          <a:xfrm>
            <a:off x="3024497" y="5205838"/>
            <a:ext cx="1949098" cy="73446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/>
              <a:t>Individual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E8E54D-E2AD-0024-B6E5-3A45F3F6445F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Testing &amp; </a:t>
            </a:r>
            <a:r>
              <a:rPr lang="cs-CZ" dirty="0" err="1"/>
              <a:t>Results</a:t>
            </a:r>
            <a:endParaRPr lang="cs-CZ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3BA81C8-CFCC-C2DC-4C16-7535E14D90C3}"/>
              </a:ext>
            </a:extLst>
          </p:cNvPr>
          <p:cNvSpPr/>
          <p:nvPr/>
        </p:nvSpPr>
        <p:spPr>
          <a:xfrm>
            <a:off x="5092738" y="5205838"/>
            <a:ext cx="1949098" cy="73446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/>
              <a:t>Class testing 1</a:t>
            </a:r>
          </a:p>
          <a:p>
            <a:pPr algn="ctr"/>
            <a:r>
              <a:rPr lang="en-IN" sz="1700" dirty="0"/>
              <a:t>28 kids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FCD606D-3B15-167E-33CC-96454CF51178}"/>
              </a:ext>
            </a:extLst>
          </p:cNvPr>
          <p:cNvSpPr/>
          <p:nvPr/>
        </p:nvSpPr>
        <p:spPr>
          <a:xfrm>
            <a:off x="7160979" y="5205838"/>
            <a:ext cx="1949098" cy="73446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/>
              <a:t>Class testing 2</a:t>
            </a:r>
          </a:p>
          <a:p>
            <a:pPr algn="ctr"/>
            <a:r>
              <a:rPr lang="en-IN" sz="1700" dirty="0"/>
              <a:t>25 kids</a:t>
            </a: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AD6CED8C-D79F-B79E-2ED3-AF391A91B6F9}"/>
              </a:ext>
            </a:extLst>
          </p:cNvPr>
          <p:cNvSpPr/>
          <p:nvPr/>
        </p:nvSpPr>
        <p:spPr>
          <a:xfrm>
            <a:off x="9229454" y="5205838"/>
            <a:ext cx="1949098" cy="73446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/>
              <a:t>Testing for Google</a:t>
            </a:r>
          </a:p>
          <a:p>
            <a:pPr algn="ctr"/>
            <a:r>
              <a:rPr lang="en-IN" sz="1700" dirty="0"/>
              <a:t>24 people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EE29754-2514-04AD-52E4-24BC740E0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78992" y="4393075"/>
            <a:ext cx="679738" cy="679738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151C4DEB-8A16-EFC7-BE98-1F3F6563A3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46333" y="4219241"/>
            <a:ext cx="679738" cy="67973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0B6EED7-84D3-3828-453F-93D79E5B43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28166" y="4219241"/>
            <a:ext cx="679738" cy="67973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8E90A78-C255-7889-69B8-E64606A97D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4222" y="4219241"/>
            <a:ext cx="679738" cy="67973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BA616D8F-5632-8F58-13A6-F5BB6C7378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40277" y="4219241"/>
            <a:ext cx="679738" cy="679738"/>
          </a:xfrm>
          <a:prstGeom prst="rect">
            <a:avLst/>
          </a:prstGeom>
        </p:spPr>
      </p:pic>
      <p:pic>
        <p:nvPicPr>
          <p:cNvPr id="191" name="Graphic 190">
            <a:extLst>
              <a:ext uri="{FF2B5EF4-FFF2-40B4-BE49-F238E27FC236}">
                <a16:creationId xmlns:a16="http://schemas.microsoft.com/office/drawing/2014/main" id="{63FD1BA9-B19A-CF45-A8FC-FF1ECCF00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28090" y="4312585"/>
            <a:ext cx="679738" cy="679738"/>
          </a:xfrm>
          <a:prstGeom prst="rect">
            <a:avLst/>
          </a:prstGeom>
        </p:spPr>
      </p:pic>
      <p:pic>
        <p:nvPicPr>
          <p:cNvPr id="192" name="Graphic 191">
            <a:extLst>
              <a:ext uri="{FF2B5EF4-FFF2-40B4-BE49-F238E27FC236}">
                <a16:creationId xmlns:a16="http://schemas.microsoft.com/office/drawing/2014/main" id="{F8F5A780-6CAB-933B-AB36-B93C3153D2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9923" y="4312585"/>
            <a:ext cx="679738" cy="679738"/>
          </a:xfrm>
          <a:prstGeom prst="rect">
            <a:avLst/>
          </a:prstGeom>
        </p:spPr>
      </p:pic>
      <p:pic>
        <p:nvPicPr>
          <p:cNvPr id="193" name="Graphic 192">
            <a:extLst>
              <a:ext uri="{FF2B5EF4-FFF2-40B4-BE49-F238E27FC236}">
                <a16:creationId xmlns:a16="http://schemas.microsoft.com/office/drawing/2014/main" id="{105CAF90-A811-59CD-31C1-BEF2C75193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5979" y="4312585"/>
            <a:ext cx="679738" cy="679738"/>
          </a:xfrm>
          <a:prstGeom prst="rect">
            <a:avLst/>
          </a:prstGeom>
        </p:spPr>
      </p:pic>
      <p:pic>
        <p:nvPicPr>
          <p:cNvPr id="194" name="Graphic 193">
            <a:extLst>
              <a:ext uri="{FF2B5EF4-FFF2-40B4-BE49-F238E27FC236}">
                <a16:creationId xmlns:a16="http://schemas.microsoft.com/office/drawing/2014/main" id="{486F6678-C527-4CB9-59FF-CC15F0C42F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34145" y="4312585"/>
            <a:ext cx="679738" cy="679738"/>
          </a:xfrm>
          <a:prstGeom prst="rect">
            <a:avLst/>
          </a:prstGeom>
        </p:spPr>
      </p:pic>
      <p:pic>
        <p:nvPicPr>
          <p:cNvPr id="195" name="Graphic 194">
            <a:extLst>
              <a:ext uri="{FF2B5EF4-FFF2-40B4-BE49-F238E27FC236}">
                <a16:creationId xmlns:a16="http://schemas.microsoft.com/office/drawing/2014/main" id="{251888AE-1443-B243-BCC5-153E822702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22034" y="4312585"/>
            <a:ext cx="679738" cy="679738"/>
          </a:xfrm>
          <a:prstGeom prst="rect">
            <a:avLst/>
          </a:prstGeom>
        </p:spPr>
      </p:pic>
      <p:pic>
        <p:nvPicPr>
          <p:cNvPr id="196" name="Graphic 195">
            <a:extLst>
              <a:ext uri="{FF2B5EF4-FFF2-40B4-BE49-F238E27FC236}">
                <a16:creationId xmlns:a16="http://schemas.microsoft.com/office/drawing/2014/main" id="{AB1B02AB-C602-D240-34A2-9C27320336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20056" y="4393075"/>
            <a:ext cx="679738" cy="679738"/>
          </a:xfrm>
          <a:prstGeom prst="rect">
            <a:avLst/>
          </a:prstGeom>
        </p:spPr>
      </p:pic>
      <p:pic>
        <p:nvPicPr>
          <p:cNvPr id="197" name="Graphic 196">
            <a:extLst>
              <a:ext uri="{FF2B5EF4-FFF2-40B4-BE49-F238E27FC236}">
                <a16:creationId xmlns:a16="http://schemas.microsoft.com/office/drawing/2014/main" id="{5847C026-A3CB-B1B0-918F-42513C5F72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1889" y="4393075"/>
            <a:ext cx="679738" cy="679738"/>
          </a:xfrm>
          <a:prstGeom prst="rect">
            <a:avLst/>
          </a:prstGeom>
        </p:spPr>
      </p:pic>
      <p:pic>
        <p:nvPicPr>
          <p:cNvPr id="198" name="Graphic 197">
            <a:extLst>
              <a:ext uri="{FF2B5EF4-FFF2-40B4-BE49-F238E27FC236}">
                <a16:creationId xmlns:a16="http://schemas.microsoft.com/office/drawing/2014/main" id="{C4A62A52-4F7D-976E-FE36-288C95DBCA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07945" y="4393075"/>
            <a:ext cx="679738" cy="679738"/>
          </a:xfrm>
          <a:prstGeom prst="rect">
            <a:avLst/>
          </a:prstGeom>
        </p:spPr>
      </p:pic>
      <p:pic>
        <p:nvPicPr>
          <p:cNvPr id="199" name="Graphic 198">
            <a:extLst>
              <a:ext uri="{FF2B5EF4-FFF2-40B4-BE49-F238E27FC236}">
                <a16:creationId xmlns:a16="http://schemas.microsoft.com/office/drawing/2014/main" id="{99E73D43-EF9B-1454-ED09-2E063EB6D3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26111" y="4393075"/>
            <a:ext cx="679738" cy="679738"/>
          </a:xfrm>
          <a:prstGeom prst="rect">
            <a:avLst/>
          </a:prstGeom>
        </p:spPr>
      </p:pic>
      <p:pic>
        <p:nvPicPr>
          <p:cNvPr id="200" name="Graphic 199">
            <a:extLst>
              <a:ext uri="{FF2B5EF4-FFF2-40B4-BE49-F238E27FC236}">
                <a16:creationId xmlns:a16="http://schemas.microsoft.com/office/drawing/2014/main" id="{455A189F-C744-8CFB-D0E2-A2AF984B99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4000" y="4393075"/>
            <a:ext cx="679738" cy="679738"/>
          </a:xfrm>
          <a:prstGeom prst="rect">
            <a:avLst/>
          </a:prstGeom>
        </p:spPr>
      </p:pic>
      <p:pic>
        <p:nvPicPr>
          <p:cNvPr id="201" name="Graphic 200">
            <a:extLst>
              <a:ext uri="{FF2B5EF4-FFF2-40B4-BE49-F238E27FC236}">
                <a16:creationId xmlns:a16="http://schemas.microsoft.com/office/drawing/2014/main" id="{F856B3EF-9577-B4B1-6A6F-716DFA5681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46333" y="3126260"/>
            <a:ext cx="679738" cy="679738"/>
          </a:xfrm>
          <a:prstGeom prst="rect">
            <a:avLst/>
          </a:prstGeom>
        </p:spPr>
      </p:pic>
      <p:pic>
        <p:nvPicPr>
          <p:cNvPr id="202" name="Graphic 201">
            <a:extLst>
              <a:ext uri="{FF2B5EF4-FFF2-40B4-BE49-F238E27FC236}">
                <a16:creationId xmlns:a16="http://schemas.microsoft.com/office/drawing/2014/main" id="{10DBFF2D-3944-8A42-1C7F-1BC4595528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28166" y="3126260"/>
            <a:ext cx="679738" cy="679738"/>
          </a:xfrm>
          <a:prstGeom prst="rect">
            <a:avLst/>
          </a:prstGeom>
        </p:spPr>
      </p:pic>
      <p:pic>
        <p:nvPicPr>
          <p:cNvPr id="203" name="Graphic 202">
            <a:extLst>
              <a:ext uri="{FF2B5EF4-FFF2-40B4-BE49-F238E27FC236}">
                <a16:creationId xmlns:a16="http://schemas.microsoft.com/office/drawing/2014/main" id="{214B1CDD-234C-05DC-DD8E-222AABC50F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4222" y="3126260"/>
            <a:ext cx="679738" cy="679738"/>
          </a:xfrm>
          <a:prstGeom prst="rect">
            <a:avLst/>
          </a:prstGeom>
        </p:spPr>
      </p:pic>
      <p:pic>
        <p:nvPicPr>
          <p:cNvPr id="205" name="Graphic 204">
            <a:extLst>
              <a:ext uri="{FF2B5EF4-FFF2-40B4-BE49-F238E27FC236}">
                <a16:creationId xmlns:a16="http://schemas.microsoft.com/office/drawing/2014/main" id="{6D22355C-EBD8-2AFB-497B-10DD0F6EE0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40277" y="3126260"/>
            <a:ext cx="679738" cy="679738"/>
          </a:xfrm>
          <a:prstGeom prst="rect">
            <a:avLst/>
          </a:prstGeom>
        </p:spPr>
      </p:pic>
      <p:pic>
        <p:nvPicPr>
          <p:cNvPr id="206" name="Graphic 205">
            <a:extLst>
              <a:ext uri="{FF2B5EF4-FFF2-40B4-BE49-F238E27FC236}">
                <a16:creationId xmlns:a16="http://schemas.microsoft.com/office/drawing/2014/main" id="{C34BC942-0239-921B-7A05-02935FA06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28090" y="3219604"/>
            <a:ext cx="679738" cy="679738"/>
          </a:xfrm>
          <a:prstGeom prst="rect">
            <a:avLst/>
          </a:prstGeom>
        </p:spPr>
      </p:pic>
      <p:pic>
        <p:nvPicPr>
          <p:cNvPr id="207" name="Graphic 206">
            <a:extLst>
              <a:ext uri="{FF2B5EF4-FFF2-40B4-BE49-F238E27FC236}">
                <a16:creationId xmlns:a16="http://schemas.microsoft.com/office/drawing/2014/main" id="{97F299D8-F425-94C3-E4A7-018F635A7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9923" y="3219604"/>
            <a:ext cx="679738" cy="679738"/>
          </a:xfrm>
          <a:prstGeom prst="rect">
            <a:avLst/>
          </a:prstGeom>
        </p:spPr>
      </p:pic>
      <p:pic>
        <p:nvPicPr>
          <p:cNvPr id="208" name="Graphic 207">
            <a:extLst>
              <a:ext uri="{FF2B5EF4-FFF2-40B4-BE49-F238E27FC236}">
                <a16:creationId xmlns:a16="http://schemas.microsoft.com/office/drawing/2014/main" id="{160F7A62-F2D4-4E73-DEC7-463B2B5512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5979" y="3219604"/>
            <a:ext cx="679738" cy="679738"/>
          </a:xfrm>
          <a:prstGeom prst="rect">
            <a:avLst/>
          </a:prstGeom>
        </p:spPr>
      </p:pic>
      <p:pic>
        <p:nvPicPr>
          <p:cNvPr id="209" name="Graphic 208">
            <a:extLst>
              <a:ext uri="{FF2B5EF4-FFF2-40B4-BE49-F238E27FC236}">
                <a16:creationId xmlns:a16="http://schemas.microsoft.com/office/drawing/2014/main" id="{14B7610F-C62B-6DF7-89D5-21F2D35913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34145" y="3219604"/>
            <a:ext cx="679738" cy="679738"/>
          </a:xfrm>
          <a:prstGeom prst="rect">
            <a:avLst/>
          </a:prstGeom>
        </p:spPr>
      </p:pic>
      <p:pic>
        <p:nvPicPr>
          <p:cNvPr id="210" name="Graphic 209">
            <a:extLst>
              <a:ext uri="{FF2B5EF4-FFF2-40B4-BE49-F238E27FC236}">
                <a16:creationId xmlns:a16="http://schemas.microsoft.com/office/drawing/2014/main" id="{21FA43E2-9860-FAC5-0982-55ED50C152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22034" y="3219604"/>
            <a:ext cx="679738" cy="679738"/>
          </a:xfrm>
          <a:prstGeom prst="rect">
            <a:avLst/>
          </a:prstGeom>
        </p:spPr>
      </p:pic>
      <p:pic>
        <p:nvPicPr>
          <p:cNvPr id="211" name="Graphic 210">
            <a:extLst>
              <a:ext uri="{FF2B5EF4-FFF2-40B4-BE49-F238E27FC236}">
                <a16:creationId xmlns:a16="http://schemas.microsoft.com/office/drawing/2014/main" id="{2D7F3D39-1E32-A281-5FD4-B28C4AD804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20056" y="3300094"/>
            <a:ext cx="679738" cy="679738"/>
          </a:xfrm>
          <a:prstGeom prst="rect">
            <a:avLst/>
          </a:prstGeom>
        </p:spPr>
      </p:pic>
      <p:pic>
        <p:nvPicPr>
          <p:cNvPr id="212" name="Graphic 211">
            <a:extLst>
              <a:ext uri="{FF2B5EF4-FFF2-40B4-BE49-F238E27FC236}">
                <a16:creationId xmlns:a16="http://schemas.microsoft.com/office/drawing/2014/main" id="{60B65A6B-BEEC-FD9F-AA2D-54A191575C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01889" y="3300094"/>
            <a:ext cx="679738" cy="679738"/>
          </a:xfrm>
          <a:prstGeom prst="rect">
            <a:avLst/>
          </a:prstGeom>
        </p:spPr>
      </p:pic>
      <p:pic>
        <p:nvPicPr>
          <p:cNvPr id="213" name="Graphic 212">
            <a:extLst>
              <a:ext uri="{FF2B5EF4-FFF2-40B4-BE49-F238E27FC236}">
                <a16:creationId xmlns:a16="http://schemas.microsoft.com/office/drawing/2014/main" id="{BBF18032-4147-E607-6286-422E739FA9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07945" y="3300094"/>
            <a:ext cx="679738" cy="679738"/>
          </a:xfrm>
          <a:prstGeom prst="rect">
            <a:avLst/>
          </a:prstGeom>
        </p:spPr>
      </p:pic>
      <p:pic>
        <p:nvPicPr>
          <p:cNvPr id="214" name="Graphic 213">
            <a:extLst>
              <a:ext uri="{FF2B5EF4-FFF2-40B4-BE49-F238E27FC236}">
                <a16:creationId xmlns:a16="http://schemas.microsoft.com/office/drawing/2014/main" id="{C28EC975-B37D-4D8C-5E75-8830A2757E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26111" y="3300094"/>
            <a:ext cx="679738" cy="679738"/>
          </a:xfrm>
          <a:prstGeom prst="rect">
            <a:avLst/>
          </a:prstGeom>
        </p:spPr>
      </p:pic>
      <p:pic>
        <p:nvPicPr>
          <p:cNvPr id="215" name="Graphic 214">
            <a:extLst>
              <a:ext uri="{FF2B5EF4-FFF2-40B4-BE49-F238E27FC236}">
                <a16:creationId xmlns:a16="http://schemas.microsoft.com/office/drawing/2014/main" id="{B0E9F04F-A8DC-75FC-6AC8-F71BAC45B7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4000" y="3300094"/>
            <a:ext cx="679738" cy="679738"/>
          </a:xfrm>
          <a:prstGeom prst="rect">
            <a:avLst/>
          </a:prstGeom>
        </p:spPr>
      </p:pic>
      <p:pic>
        <p:nvPicPr>
          <p:cNvPr id="217" name="Graphic 216">
            <a:extLst>
              <a:ext uri="{FF2B5EF4-FFF2-40B4-BE49-F238E27FC236}">
                <a16:creationId xmlns:a16="http://schemas.microsoft.com/office/drawing/2014/main" id="{0F3979FC-7617-6F40-41F9-F8BA1C887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97483" y="4219241"/>
            <a:ext cx="679738" cy="679738"/>
          </a:xfrm>
          <a:prstGeom prst="rect">
            <a:avLst/>
          </a:prstGeom>
        </p:spPr>
      </p:pic>
      <p:pic>
        <p:nvPicPr>
          <p:cNvPr id="218" name="Graphic 217">
            <a:extLst>
              <a:ext uri="{FF2B5EF4-FFF2-40B4-BE49-F238E27FC236}">
                <a16:creationId xmlns:a16="http://schemas.microsoft.com/office/drawing/2014/main" id="{C8670CEA-4E78-E812-77D2-E026AD881A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03539" y="4219241"/>
            <a:ext cx="679738" cy="679738"/>
          </a:xfrm>
          <a:prstGeom prst="rect">
            <a:avLst/>
          </a:prstGeom>
        </p:spPr>
      </p:pic>
      <p:pic>
        <p:nvPicPr>
          <p:cNvPr id="220" name="Graphic 219">
            <a:extLst>
              <a:ext uri="{FF2B5EF4-FFF2-40B4-BE49-F238E27FC236}">
                <a16:creationId xmlns:a16="http://schemas.microsoft.com/office/drawing/2014/main" id="{7B4724BB-EE9E-37A5-583B-67C4CC7AAD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09595" y="4219241"/>
            <a:ext cx="679738" cy="679738"/>
          </a:xfrm>
          <a:prstGeom prst="rect">
            <a:avLst/>
          </a:prstGeom>
        </p:spPr>
      </p:pic>
      <p:pic>
        <p:nvPicPr>
          <p:cNvPr id="221" name="Graphic 220">
            <a:extLst>
              <a:ext uri="{FF2B5EF4-FFF2-40B4-BE49-F238E27FC236}">
                <a16:creationId xmlns:a16="http://schemas.microsoft.com/office/drawing/2014/main" id="{D2D731D5-389A-B1C7-F007-6E6BED9EF9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97407" y="4312585"/>
            <a:ext cx="679738" cy="679738"/>
          </a:xfrm>
          <a:prstGeom prst="rect">
            <a:avLst/>
          </a:prstGeom>
        </p:spPr>
      </p:pic>
      <p:pic>
        <p:nvPicPr>
          <p:cNvPr id="222" name="Graphic 221">
            <a:extLst>
              <a:ext uri="{FF2B5EF4-FFF2-40B4-BE49-F238E27FC236}">
                <a16:creationId xmlns:a16="http://schemas.microsoft.com/office/drawing/2014/main" id="{02DC192E-5D2B-B5C7-EED1-A801386DB4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79240" y="4312585"/>
            <a:ext cx="679738" cy="679738"/>
          </a:xfrm>
          <a:prstGeom prst="rect">
            <a:avLst/>
          </a:prstGeom>
        </p:spPr>
      </p:pic>
      <p:pic>
        <p:nvPicPr>
          <p:cNvPr id="223" name="Graphic 222">
            <a:extLst>
              <a:ext uri="{FF2B5EF4-FFF2-40B4-BE49-F238E27FC236}">
                <a16:creationId xmlns:a16="http://schemas.microsoft.com/office/drawing/2014/main" id="{6D43BFF6-4760-127F-98FA-3FC8981262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85296" y="4312585"/>
            <a:ext cx="679738" cy="679738"/>
          </a:xfrm>
          <a:prstGeom prst="rect">
            <a:avLst/>
          </a:prstGeom>
        </p:spPr>
      </p:pic>
      <p:pic>
        <p:nvPicPr>
          <p:cNvPr id="224" name="Graphic 223">
            <a:extLst>
              <a:ext uri="{FF2B5EF4-FFF2-40B4-BE49-F238E27FC236}">
                <a16:creationId xmlns:a16="http://schemas.microsoft.com/office/drawing/2014/main" id="{7566A273-46F9-577E-95C2-8F81F6BEF0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03462" y="4312585"/>
            <a:ext cx="679738" cy="679738"/>
          </a:xfrm>
          <a:prstGeom prst="rect">
            <a:avLst/>
          </a:prstGeom>
        </p:spPr>
      </p:pic>
      <p:pic>
        <p:nvPicPr>
          <p:cNvPr id="225" name="Graphic 224">
            <a:extLst>
              <a:ext uri="{FF2B5EF4-FFF2-40B4-BE49-F238E27FC236}">
                <a16:creationId xmlns:a16="http://schemas.microsoft.com/office/drawing/2014/main" id="{D068D153-4FAF-AD3B-2163-861583B829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91352" y="4312585"/>
            <a:ext cx="679738" cy="679738"/>
          </a:xfrm>
          <a:prstGeom prst="rect">
            <a:avLst/>
          </a:prstGeom>
        </p:spPr>
      </p:pic>
      <p:pic>
        <p:nvPicPr>
          <p:cNvPr id="226" name="Graphic 225">
            <a:extLst>
              <a:ext uri="{FF2B5EF4-FFF2-40B4-BE49-F238E27FC236}">
                <a16:creationId xmlns:a16="http://schemas.microsoft.com/office/drawing/2014/main" id="{14AEDF1E-AB43-79D9-8650-57AC19FA07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89373" y="4393075"/>
            <a:ext cx="679738" cy="679738"/>
          </a:xfrm>
          <a:prstGeom prst="rect">
            <a:avLst/>
          </a:prstGeom>
        </p:spPr>
      </p:pic>
      <p:pic>
        <p:nvPicPr>
          <p:cNvPr id="227" name="Graphic 226">
            <a:extLst>
              <a:ext uri="{FF2B5EF4-FFF2-40B4-BE49-F238E27FC236}">
                <a16:creationId xmlns:a16="http://schemas.microsoft.com/office/drawing/2014/main" id="{0426D216-49FC-0293-5942-E85A3906DA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71206" y="4393075"/>
            <a:ext cx="679738" cy="679738"/>
          </a:xfrm>
          <a:prstGeom prst="rect">
            <a:avLst/>
          </a:prstGeom>
        </p:spPr>
      </p:pic>
      <p:pic>
        <p:nvPicPr>
          <p:cNvPr id="228" name="Graphic 227">
            <a:extLst>
              <a:ext uri="{FF2B5EF4-FFF2-40B4-BE49-F238E27FC236}">
                <a16:creationId xmlns:a16="http://schemas.microsoft.com/office/drawing/2014/main" id="{A77DD820-121D-68EF-FE44-DD572BEEF1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77262" y="4393075"/>
            <a:ext cx="679738" cy="679738"/>
          </a:xfrm>
          <a:prstGeom prst="rect">
            <a:avLst/>
          </a:prstGeom>
        </p:spPr>
      </p:pic>
      <p:pic>
        <p:nvPicPr>
          <p:cNvPr id="229" name="Graphic 228">
            <a:extLst>
              <a:ext uri="{FF2B5EF4-FFF2-40B4-BE49-F238E27FC236}">
                <a16:creationId xmlns:a16="http://schemas.microsoft.com/office/drawing/2014/main" id="{49AEA25E-1B85-3D3C-6FE1-88D073211B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5428" y="4393075"/>
            <a:ext cx="679738" cy="679738"/>
          </a:xfrm>
          <a:prstGeom prst="rect">
            <a:avLst/>
          </a:prstGeom>
        </p:spPr>
      </p:pic>
      <p:pic>
        <p:nvPicPr>
          <p:cNvPr id="230" name="Graphic 229">
            <a:extLst>
              <a:ext uri="{FF2B5EF4-FFF2-40B4-BE49-F238E27FC236}">
                <a16:creationId xmlns:a16="http://schemas.microsoft.com/office/drawing/2014/main" id="{B63CB529-5EED-5338-A854-E890348FB8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83318" y="4393075"/>
            <a:ext cx="679738" cy="679738"/>
          </a:xfrm>
          <a:prstGeom prst="rect">
            <a:avLst/>
          </a:prstGeom>
        </p:spPr>
      </p:pic>
      <p:pic>
        <p:nvPicPr>
          <p:cNvPr id="232" name="Graphic 231">
            <a:extLst>
              <a:ext uri="{FF2B5EF4-FFF2-40B4-BE49-F238E27FC236}">
                <a16:creationId xmlns:a16="http://schemas.microsoft.com/office/drawing/2014/main" id="{D71439F5-852A-0912-6C38-38B88F3728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97483" y="3126260"/>
            <a:ext cx="679738" cy="679738"/>
          </a:xfrm>
          <a:prstGeom prst="rect">
            <a:avLst/>
          </a:prstGeom>
        </p:spPr>
      </p:pic>
      <p:pic>
        <p:nvPicPr>
          <p:cNvPr id="233" name="Graphic 232">
            <a:extLst>
              <a:ext uri="{FF2B5EF4-FFF2-40B4-BE49-F238E27FC236}">
                <a16:creationId xmlns:a16="http://schemas.microsoft.com/office/drawing/2014/main" id="{028C650F-8B76-582A-24DC-09F44C8BD6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03539" y="3126260"/>
            <a:ext cx="679738" cy="679738"/>
          </a:xfrm>
          <a:prstGeom prst="rect">
            <a:avLst/>
          </a:prstGeom>
        </p:spPr>
      </p:pic>
      <p:pic>
        <p:nvPicPr>
          <p:cNvPr id="236" name="Graphic 235">
            <a:extLst>
              <a:ext uri="{FF2B5EF4-FFF2-40B4-BE49-F238E27FC236}">
                <a16:creationId xmlns:a16="http://schemas.microsoft.com/office/drawing/2014/main" id="{359FA84D-FABB-74C0-7915-8A3FCC4BDE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97407" y="3219604"/>
            <a:ext cx="679738" cy="679738"/>
          </a:xfrm>
          <a:prstGeom prst="rect">
            <a:avLst/>
          </a:prstGeom>
        </p:spPr>
      </p:pic>
      <p:pic>
        <p:nvPicPr>
          <p:cNvPr id="237" name="Graphic 236">
            <a:extLst>
              <a:ext uri="{FF2B5EF4-FFF2-40B4-BE49-F238E27FC236}">
                <a16:creationId xmlns:a16="http://schemas.microsoft.com/office/drawing/2014/main" id="{6868ED24-DD4A-7250-FB70-4AB4D63B3D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79240" y="3219604"/>
            <a:ext cx="679738" cy="679738"/>
          </a:xfrm>
          <a:prstGeom prst="rect">
            <a:avLst/>
          </a:prstGeom>
        </p:spPr>
      </p:pic>
      <p:pic>
        <p:nvPicPr>
          <p:cNvPr id="238" name="Graphic 237">
            <a:extLst>
              <a:ext uri="{FF2B5EF4-FFF2-40B4-BE49-F238E27FC236}">
                <a16:creationId xmlns:a16="http://schemas.microsoft.com/office/drawing/2014/main" id="{B4D95ED0-BE20-B872-1C92-E4D6AB7AF2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85296" y="3219604"/>
            <a:ext cx="679738" cy="679738"/>
          </a:xfrm>
          <a:prstGeom prst="rect">
            <a:avLst/>
          </a:prstGeom>
        </p:spPr>
      </p:pic>
      <p:pic>
        <p:nvPicPr>
          <p:cNvPr id="239" name="Graphic 238">
            <a:extLst>
              <a:ext uri="{FF2B5EF4-FFF2-40B4-BE49-F238E27FC236}">
                <a16:creationId xmlns:a16="http://schemas.microsoft.com/office/drawing/2014/main" id="{B8CCE528-4830-2954-4E43-D97DD23FAD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03462" y="3219604"/>
            <a:ext cx="679738" cy="679738"/>
          </a:xfrm>
          <a:prstGeom prst="rect">
            <a:avLst/>
          </a:prstGeom>
        </p:spPr>
      </p:pic>
      <p:pic>
        <p:nvPicPr>
          <p:cNvPr id="240" name="Graphic 239">
            <a:extLst>
              <a:ext uri="{FF2B5EF4-FFF2-40B4-BE49-F238E27FC236}">
                <a16:creationId xmlns:a16="http://schemas.microsoft.com/office/drawing/2014/main" id="{8AA18C81-B8BA-3D02-7BD5-7AC0734539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91352" y="3219604"/>
            <a:ext cx="679738" cy="679738"/>
          </a:xfrm>
          <a:prstGeom prst="rect">
            <a:avLst/>
          </a:prstGeom>
        </p:spPr>
      </p:pic>
      <p:pic>
        <p:nvPicPr>
          <p:cNvPr id="241" name="Graphic 240">
            <a:extLst>
              <a:ext uri="{FF2B5EF4-FFF2-40B4-BE49-F238E27FC236}">
                <a16:creationId xmlns:a16="http://schemas.microsoft.com/office/drawing/2014/main" id="{D01E53C4-1FE0-B493-C930-8A2B966EDE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89373" y="3300094"/>
            <a:ext cx="679738" cy="679738"/>
          </a:xfrm>
          <a:prstGeom prst="rect">
            <a:avLst/>
          </a:prstGeom>
        </p:spPr>
      </p:pic>
      <p:pic>
        <p:nvPicPr>
          <p:cNvPr id="242" name="Graphic 241">
            <a:extLst>
              <a:ext uri="{FF2B5EF4-FFF2-40B4-BE49-F238E27FC236}">
                <a16:creationId xmlns:a16="http://schemas.microsoft.com/office/drawing/2014/main" id="{2FDD60CB-1405-7496-D545-B784C7A8AB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71206" y="3300094"/>
            <a:ext cx="679738" cy="679738"/>
          </a:xfrm>
          <a:prstGeom prst="rect">
            <a:avLst/>
          </a:prstGeom>
        </p:spPr>
      </p:pic>
      <p:pic>
        <p:nvPicPr>
          <p:cNvPr id="243" name="Graphic 242">
            <a:extLst>
              <a:ext uri="{FF2B5EF4-FFF2-40B4-BE49-F238E27FC236}">
                <a16:creationId xmlns:a16="http://schemas.microsoft.com/office/drawing/2014/main" id="{BE0C1D9F-9A78-DED5-4DE6-6C3EFDDFB6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77262" y="3300094"/>
            <a:ext cx="679738" cy="679738"/>
          </a:xfrm>
          <a:prstGeom prst="rect">
            <a:avLst/>
          </a:prstGeom>
        </p:spPr>
      </p:pic>
      <p:pic>
        <p:nvPicPr>
          <p:cNvPr id="244" name="Graphic 243">
            <a:extLst>
              <a:ext uri="{FF2B5EF4-FFF2-40B4-BE49-F238E27FC236}">
                <a16:creationId xmlns:a16="http://schemas.microsoft.com/office/drawing/2014/main" id="{FFA2DD57-0147-465F-9DE8-17F9DCECC0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5428" y="3300094"/>
            <a:ext cx="679738" cy="679738"/>
          </a:xfrm>
          <a:prstGeom prst="rect">
            <a:avLst/>
          </a:prstGeom>
        </p:spPr>
      </p:pic>
      <p:pic>
        <p:nvPicPr>
          <p:cNvPr id="245" name="Graphic 244">
            <a:extLst>
              <a:ext uri="{FF2B5EF4-FFF2-40B4-BE49-F238E27FC236}">
                <a16:creationId xmlns:a16="http://schemas.microsoft.com/office/drawing/2014/main" id="{435E82F2-8853-7F0E-A938-59B2769787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83318" y="3300094"/>
            <a:ext cx="679738" cy="679738"/>
          </a:xfrm>
          <a:prstGeom prst="rect">
            <a:avLst/>
          </a:prstGeom>
        </p:spPr>
      </p:pic>
      <p:pic>
        <p:nvPicPr>
          <p:cNvPr id="251" name="Graphic 250">
            <a:extLst>
              <a:ext uri="{FF2B5EF4-FFF2-40B4-BE49-F238E27FC236}">
                <a16:creationId xmlns:a16="http://schemas.microsoft.com/office/drawing/2014/main" id="{C66E1985-C92E-8AA2-16F4-60B8C4E12A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01367" y="4050350"/>
            <a:ext cx="679738" cy="679738"/>
          </a:xfrm>
          <a:prstGeom prst="rect">
            <a:avLst/>
          </a:prstGeom>
        </p:spPr>
      </p:pic>
      <p:pic>
        <p:nvPicPr>
          <p:cNvPr id="252" name="Graphic 251">
            <a:extLst>
              <a:ext uri="{FF2B5EF4-FFF2-40B4-BE49-F238E27FC236}">
                <a16:creationId xmlns:a16="http://schemas.microsoft.com/office/drawing/2014/main" id="{8E8613F7-E09B-3018-386B-D867ABEA47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83200" y="4050350"/>
            <a:ext cx="679738" cy="679738"/>
          </a:xfrm>
          <a:prstGeom prst="rect">
            <a:avLst/>
          </a:prstGeom>
        </p:spPr>
      </p:pic>
      <p:pic>
        <p:nvPicPr>
          <p:cNvPr id="253" name="Graphic 252">
            <a:extLst>
              <a:ext uri="{FF2B5EF4-FFF2-40B4-BE49-F238E27FC236}">
                <a16:creationId xmlns:a16="http://schemas.microsoft.com/office/drawing/2014/main" id="{D4A58485-2B31-38E4-7329-EDBF8BD602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89256" y="4050350"/>
            <a:ext cx="679738" cy="679738"/>
          </a:xfrm>
          <a:prstGeom prst="rect">
            <a:avLst/>
          </a:prstGeom>
        </p:spPr>
      </p:pic>
      <p:pic>
        <p:nvPicPr>
          <p:cNvPr id="255" name="Graphic 254">
            <a:extLst>
              <a:ext uri="{FF2B5EF4-FFF2-40B4-BE49-F238E27FC236}">
                <a16:creationId xmlns:a16="http://schemas.microsoft.com/office/drawing/2014/main" id="{9C09F4FA-1D9E-3E6A-F60B-0281B10379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95312" y="4050350"/>
            <a:ext cx="679738" cy="679738"/>
          </a:xfrm>
          <a:prstGeom prst="rect">
            <a:avLst/>
          </a:prstGeom>
        </p:spPr>
      </p:pic>
      <p:pic>
        <p:nvPicPr>
          <p:cNvPr id="256" name="Graphic 255">
            <a:extLst>
              <a:ext uri="{FF2B5EF4-FFF2-40B4-BE49-F238E27FC236}">
                <a16:creationId xmlns:a16="http://schemas.microsoft.com/office/drawing/2014/main" id="{4E39BAED-A716-B939-2D1E-721BE9DF07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93333" y="4130840"/>
            <a:ext cx="679738" cy="679738"/>
          </a:xfrm>
          <a:prstGeom prst="rect">
            <a:avLst/>
          </a:prstGeom>
        </p:spPr>
      </p:pic>
      <p:pic>
        <p:nvPicPr>
          <p:cNvPr id="257" name="Graphic 256">
            <a:extLst>
              <a:ext uri="{FF2B5EF4-FFF2-40B4-BE49-F238E27FC236}">
                <a16:creationId xmlns:a16="http://schemas.microsoft.com/office/drawing/2014/main" id="{73213E9E-6C35-B0E3-F032-F0FC7B5966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75166" y="4130840"/>
            <a:ext cx="679738" cy="679738"/>
          </a:xfrm>
          <a:prstGeom prst="rect">
            <a:avLst/>
          </a:prstGeom>
        </p:spPr>
      </p:pic>
      <p:pic>
        <p:nvPicPr>
          <p:cNvPr id="258" name="Graphic 257">
            <a:extLst>
              <a:ext uri="{FF2B5EF4-FFF2-40B4-BE49-F238E27FC236}">
                <a16:creationId xmlns:a16="http://schemas.microsoft.com/office/drawing/2014/main" id="{25A608CA-5CB5-B982-C6E6-B84ED7CFB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81222" y="4130840"/>
            <a:ext cx="679738" cy="679738"/>
          </a:xfrm>
          <a:prstGeom prst="rect">
            <a:avLst/>
          </a:prstGeom>
        </p:spPr>
      </p:pic>
      <p:pic>
        <p:nvPicPr>
          <p:cNvPr id="259" name="Graphic 258">
            <a:extLst>
              <a:ext uri="{FF2B5EF4-FFF2-40B4-BE49-F238E27FC236}">
                <a16:creationId xmlns:a16="http://schemas.microsoft.com/office/drawing/2014/main" id="{B154A52C-1CB0-22B5-CD69-412B6A9572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99388" y="4130840"/>
            <a:ext cx="679738" cy="679738"/>
          </a:xfrm>
          <a:prstGeom prst="rect">
            <a:avLst/>
          </a:prstGeom>
        </p:spPr>
      </p:pic>
      <p:pic>
        <p:nvPicPr>
          <p:cNvPr id="260" name="Graphic 259">
            <a:extLst>
              <a:ext uri="{FF2B5EF4-FFF2-40B4-BE49-F238E27FC236}">
                <a16:creationId xmlns:a16="http://schemas.microsoft.com/office/drawing/2014/main" id="{41AB5C93-2021-0C4B-C496-67056F3D35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7278" y="4130840"/>
            <a:ext cx="679738" cy="679738"/>
          </a:xfrm>
          <a:prstGeom prst="rect">
            <a:avLst/>
          </a:prstGeom>
        </p:spPr>
      </p:pic>
      <p:pic>
        <p:nvPicPr>
          <p:cNvPr id="300" name="Graphic 299">
            <a:extLst>
              <a:ext uri="{FF2B5EF4-FFF2-40B4-BE49-F238E27FC236}">
                <a16:creationId xmlns:a16="http://schemas.microsoft.com/office/drawing/2014/main" id="{9CBF98A1-88F0-10AE-261F-6615BA95D0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75465" y="4225616"/>
            <a:ext cx="679738" cy="679738"/>
          </a:xfrm>
          <a:prstGeom prst="rect">
            <a:avLst/>
          </a:prstGeom>
        </p:spPr>
      </p:pic>
      <p:pic>
        <p:nvPicPr>
          <p:cNvPr id="301" name="Graphic 300">
            <a:extLst>
              <a:ext uri="{FF2B5EF4-FFF2-40B4-BE49-F238E27FC236}">
                <a16:creationId xmlns:a16="http://schemas.microsoft.com/office/drawing/2014/main" id="{9DE08C17-BF8D-78A4-7E0E-55E83DA742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57298" y="4225616"/>
            <a:ext cx="679738" cy="679738"/>
          </a:xfrm>
          <a:prstGeom prst="rect">
            <a:avLst/>
          </a:prstGeom>
        </p:spPr>
      </p:pic>
      <p:pic>
        <p:nvPicPr>
          <p:cNvPr id="302" name="Graphic 301">
            <a:extLst>
              <a:ext uri="{FF2B5EF4-FFF2-40B4-BE49-F238E27FC236}">
                <a16:creationId xmlns:a16="http://schemas.microsoft.com/office/drawing/2014/main" id="{67336282-77E4-E409-EECE-E7AEDF0CEE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63354" y="4225616"/>
            <a:ext cx="679738" cy="679738"/>
          </a:xfrm>
          <a:prstGeom prst="rect">
            <a:avLst/>
          </a:prstGeom>
        </p:spPr>
      </p:pic>
      <p:pic>
        <p:nvPicPr>
          <p:cNvPr id="303" name="Graphic 302">
            <a:extLst>
              <a:ext uri="{FF2B5EF4-FFF2-40B4-BE49-F238E27FC236}">
                <a16:creationId xmlns:a16="http://schemas.microsoft.com/office/drawing/2014/main" id="{09D37F8E-2A1A-D28C-D20A-E956AEB9CC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481520" y="4225616"/>
            <a:ext cx="679738" cy="679738"/>
          </a:xfrm>
          <a:prstGeom prst="rect">
            <a:avLst/>
          </a:prstGeom>
        </p:spPr>
      </p:pic>
      <p:pic>
        <p:nvPicPr>
          <p:cNvPr id="304" name="Graphic 303">
            <a:extLst>
              <a:ext uri="{FF2B5EF4-FFF2-40B4-BE49-F238E27FC236}">
                <a16:creationId xmlns:a16="http://schemas.microsoft.com/office/drawing/2014/main" id="{C76766DE-7040-8CF4-2B10-8BFBDF7DF4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69410" y="4225616"/>
            <a:ext cx="679738" cy="679738"/>
          </a:xfrm>
          <a:prstGeom prst="rect">
            <a:avLst/>
          </a:prstGeom>
        </p:spPr>
      </p:pic>
      <p:pic>
        <p:nvPicPr>
          <p:cNvPr id="305" name="Graphic 304">
            <a:extLst>
              <a:ext uri="{FF2B5EF4-FFF2-40B4-BE49-F238E27FC236}">
                <a16:creationId xmlns:a16="http://schemas.microsoft.com/office/drawing/2014/main" id="{65B53C3E-FB87-923D-DF17-35D8352533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67431" y="4306106"/>
            <a:ext cx="679738" cy="679738"/>
          </a:xfrm>
          <a:prstGeom prst="rect">
            <a:avLst/>
          </a:prstGeom>
        </p:spPr>
      </p:pic>
      <p:pic>
        <p:nvPicPr>
          <p:cNvPr id="306" name="Graphic 305">
            <a:extLst>
              <a:ext uri="{FF2B5EF4-FFF2-40B4-BE49-F238E27FC236}">
                <a16:creationId xmlns:a16="http://schemas.microsoft.com/office/drawing/2014/main" id="{6872D9D5-A0D1-8A9F-A4BC-D9C679EF2C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49264" y="4306106"/>
            <a:ext cx="679738" cy="679738"/>
          </a:xfrm>
          <a:prstGeom prst="rect">
            <a:avLst/>
          </a:prstGeom>
        </p:spPr>
      </p:pic>
      <p:pic>
        <p:nvPicPr>
          <p:cNvPr id="307" name="Graphic 306">
            <a:extLst>
              <a:ext uri="{FF2B5EF4-FFF2-40B4-BE49-F238E27FC236}">
                <a16:creationId xmlns:a16="http://schemas.microsoft.com/office/drawing/2014/main" id="{038C7EBE-B3EC-D5C2-1144-8F3A630194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55320" y="4306106"/>
            <a:ext cx="679738" cy="679738"/>
          </a:xfrm>
          <a:prstGeom prst="rect">
            <a:avLst/>
          </a:prstGeom>
        </p:spPr>
      </p:pic>
      <p:pic>
        <p:nvPicPr>
          <p:cNvPr id="308" name="Graphic 307">
            <a:extLst>
              <a:ext uri="{FF2B5EF4-FFF2-40B4-BE49-F238E27FC236}">
                <a16:creationId xmlns:a16="http://schemas.microsoft.com/office/drawing/2014/main" id="{B26F89EC-80ED-1F77-D6EC-6C91C48C0D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73486" y="4306106"/>
            <a:ext cx="679738" cy="679738"/>
          </a:xfrm>
          <a:prstGeom prst="rect">
            <a:avLst/>
          </a:prstGeom>
        </p:spPr>
      </p:pic>
      <p:pic>
        <p:nvPicPr>
          <p:cNvPr id="309" name="Graphic 308">
            <a:extLst>
              <a:ext uri="{FF2B5EF4-FFF2-40B4-BE49-F238E27FC236}">
                <a16:creationId xmlns:a16="http://schemas.microsoft.com/office/drawing/2014/main" id="{1E196DD5-97F1-78BA-6B2B-1A3A161F85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61376" y="4306106"/>
            <a:ext cx="679738" cy="679738"/>
          </a:xfrm>
          <a:prstGeom prst="rect">
            <a:avLst/>
          </a:prstGeom>
        </p:spPr>
      </p:pic>
      <p:pic>
        <p:nvPicPr>
          <p:cNvPr id="310" name="Graphic 309">
            <a:extLst>
              <a:ext uri="{FF2B5EF4-FFF2-40B4-BE49-F238E27FC236}">
                <a16:creationId xmlns:a16="http://schemas.microsoft.com/office/drawing/2014/main" id="{8747A718-5B41-DEB8-B28D-5DAB01F3D6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52434" y="4392603"/>
            <a:ext cx="679738" cy="679738"/>
          </a:xfrm>
          <a:prstGeom prst="rect">
            <a:avLst/>
          </a:prstGeom>
        </p:spPr>
      </p:pic>
      <p:pic>
        <p:nvPicPr>
          <p:cNvPr id="311" name="Graphic 310">
            <a:extLst>
              <a:ext uri="{FF2B5EF4-FFF2-40B4-BE49-F238E27FC236}">
                <a16:creationId xmlns:a16="http://schemas.microsoft.com/office/drawing/2014/main" id="{67A32400-43D1-1C71-A459-C6E7B1D214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34267" y="4392603"/>
            <a:ext cx="679738" cy="679738"/>
          </a:xfrm>
          <a:prstGeom prst="rect">
            <a:avLst/>
          </a:prstGeom>
        </p:spPr>
      </p:pic>
      <p:pic>
        <p:nvPicPr>
          <p:cNvPr id="312" name="Graphic 311">
            <a:extLst>
              <a:ext uri="{FF2B5EF4-FFF2-40B4-BE49-F238E27FC236}">
                <a16:creationId xmlns:a16="http://schemas.microsoft.com/office/drawing/2014/main" id="{2FF52E71-8855-857E-78FB-4476F53063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40323" y="4392603"/>
            <a:ext cx="679738" cy="679738"/>
          </a:xfrm>
          <a:prstGeom prst="rect">
            <a:avLst/>
          </a:prstGeom>
        </p:spPr>
      </p:pic>
      <p:pic>
        <p:nvPicPr>
          <p:cNvPr id="313" name="Graphic 312">
            <a:extLst>
              <a:ext uri="{FF2B5EF4-FFF2-40B4-BE49-F238E27FC236}">
                <a16:creationId xmlns:a16="http://schemas.microsoft.com/office/drawing/2014/main" id="{7233AA4D-BD77-B84E-1C98-703205114C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58489" y="4392603"/>
            <a:ext cx="679738" cy="679738"/>
          </a:xfrm>
          <a:prstGeom prst="rect">
            <a:avLst/>
          </a:prstGeom>
        </p:spPr>
      </p:pic>
      <p:pic>
        <p:nvPicPr>
          <p:cNvPr id="314" name="Graphic 313">
            <a:extLst>
              <a:ext uri="{FF2B5EF4-FFF2-40B4-BE49-F238E27FC236}">
                <a16:creationId xmlns:a16="http://schemas.microsoft.com/office/drawing/2014/main" id="{64DB3C3B-E5D4-EB57-CE8F-79A63B91C5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46379" y="4392603"/>
            <a:ext cx="679738" cy="67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39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B8BE95-003B-FF02-9263-0E74F38D4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8BC859-378D-E888-EC75-DE1B3E1E74F0}"/>
              </a:ext>
            </a:extLst>
          </p:cNvPr>
          <p:cNvSpPr txBox="1"/>
          <p:nvPr/>
        </p:nvSpPr>
        <p:spPr>
          <a:xfrm>
            <a:off x="1313450" y="2394110"/>
            <a:ext cx="3874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Testing methodology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Data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Findings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E76F6FD-8CC2-203E-8ADA-5954EBB8B6DD}"/>
              </a:ext>
            </a:extLst>
          </p:cNvPr>
          <p:cNvSpPr/>
          <p:nvPr/>
        </p:nvSpPr>
        <p:spPr>
          <a:xfrm>
            <a:off x="8927756" y="910803"/>
            <a:ext cx="2591315" cy="1597619"/>
          </a:xfrm>
          <a:prstGeom prst="roundRect">
            <a:avLst>
              <a:gd name="adj" fmla="val 7302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28ED70-0266-BC85-C3AF-A1ADD4B2A3E0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Testing &amp; </a:t>
            </a:r>
            <a:r>
              <a:rPr lang="cs-CZ" dirty="0" err="1"/>
              <a:t>Results</a:t>
            </a:r>
            <a:endParaRPr lang="cs-C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275C1D-5135-CE49-A7A5-5044F6EDFC8D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newrelic.com</a:t>
            </a:r>
            <a:endParaRPr lang="en-US" sz="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22E4C9-8AB2-2DEF-CC84-425D61D10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855" y="904625"/>
            <a:ext cx="5278395" cy="2645388"/>
          </a:xfrm>
          <a:prstGeom prst="roundRect">
            <a:avLst>
              <a:gd name="adj" fmla="val 3821"/>
            </a:avLst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B894756-3A31-2159-9F37-3332D6034F41}"/>
              </a:ext>
            </a:extLst>
          </p:cNvPr>
          <p:cNvSpPr/>
          <p:nvPr/>
        </p:nvSpPr>
        <p:spPr>
          <a:xfrm>
            <a:off x="6259211" y="4773967"/>
            <a:ext cx="2816827" cy="1406637"/>
          </a:xfrm>
          <a:prstGeom prst="roundRect">
            <a:avLst>
              <a:gd name="adj" fmla="val 5911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498716-F438-DA15-5192-939CCB321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855" y="3653883"/>
            <a:ext cx="5272217" cy="2546416"/>
          </a:xfrm>
          <a:prstGeom prst="roundRect">
            <a:avLst>
              <a:gd name="adj" fmla="val 4535"/>
            </a:avLst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25EA719-AD19-2578-B645-8D1D06FB6430}"/>
              </a:ext>
            </a:extLst>
          </p:cNvPr>
          <p:cNvSpPr/>
          <p:nvPr/>
        </p:nvSpPr>
        <p:spPr>
          <a:xfrm>
            <a:off x="1993734" y="4046297"/>
            <a:ext cx="2347512" cy="52428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0070C0"/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18 000 Logs in total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A243318-1E4B-6618-5E7B-46ACC69930D3}"/>
              </a:ext>
            </a:extLst>
          </p:cNvPr>
          <p:cNvSpPr/>
          <p:nvPr/>
        </p:nvSpPr>
        <p:spPr>
          <a:xfrm>
            <a:off x="881676" y="5500186"/>
            <a:ext cx="1894386" cy="39389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What user clicked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40BA7CC-3004-6028-5EC0-EE82C10B61E7}"/>
              </a:ext>
            </a:extLst>
          </p:cNvPr>
          <p:cNvSpPr/>
          <p:nvPr/>
        </p:nvSpPr>
        <p:spPr>
          <a:xfrm>
            <a:off x="3354904" y="5500186"/>
            <a:ext cx="2521389" cy="39389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How long something took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48A6F1BE-A491-DD66-6EC0-2A09784DF428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2221545" y="4554240"/>
            <a:ext cx="929608" cy="96228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3BD819AD-AD51-C963-2F9C-4D464495C4F3}"/>
              </a:ext>
            </a:extLst>
          </p:cNvPr>
          <p:cNvCxnSpPr>
            <a:cxnSpLocks/>
            <a:stCxn id="20" idx="2"/>
          </p:cNvCxnSpPr>
          <p:nvPr/>
        </p:nvCxnSpPr>
        <p:spPr>
          <a:xfrm rot="16200000" flipH="1">
            <a:off x="3204071" y="4533995"/>
            <a:ext cx="929609" cy="1002771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9A51370-FC17-FB56-6E1C-AE2F36C9D8A6}"/>
              </a:ext>
            </a:extLst>
          </p:cNvPr>
          <p:cNvSpPr/>
          <p:nvPr/>
        </p:nvSpPr>
        <p:spPr>
          <a:xfrm>
            <a:off x="881676" y="4880825"/>
            <a:ext cx="891625" cy="39389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Device</a:t>
            </a: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B3F20898-A5A0-2DD8-2D61-CEAEB8805A27}"/>
              </a:ext>
            </a:extLst>
          </p:cNvPr>
          <p:cNvCxnSpPr>
            <a:stCxn id="20" idx="2"/>
            <a:endCxn id="29" idx="3"/>
          </p:cNvCxnSpPr>
          <p:nvPr/>
        </p:nvCxnSpPr>
        <p:spPr>
          <a:xfrm rot="5400000">
            <a:off x="2216797" y="4127082"/>
            <a:ext cx="507198" cy="1394189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9F7A793-A8C0-230E-07B7-926A8F10270C}"/>
              </a:ext>
            </a:extLst>
          </p:cNvPr>
          <p:cNvSpPr/>
          <p:nvPr/>
        </p:nvSpPr>
        <p:spPr>
          <a:xfrm>
            <a:off x="4581821" y="4880825"/>
            <a:ext cx="1294472" cy="39389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Navigation</a:t>
            </a:r>
          </a:p>
        </p:txBody>
      </p: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C7CE1368-33F8-C3FC-A98C-94ED8027925A}"/>
              </a:ext>
            </a:extLst>
          </p:cNvPr>
          <p:cNvCxnSpPr>
            <a:cxnSpLocks/>
            <a:stCxn id="20" idx="2"/>
            <a:endCxn id="33" idx="1"/>
          </p:cNvCxnSpPr>
          <p:nvPr/>
        </p:nvCxnSpPr>
        <p:spPr>
          <a:xfrm rot="16200000" flipH="1">
            <a:off x="3621056" y="4117010"/>
            <a:ext cx="507198" cy="1414331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887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9777AB-3CC9-FA7B-E611-3338671F1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96A29AD-2B91-6034-744C-3B3CA40B03D4}"/>
              </a:ext>
            </a:extLst>
          </p:cNvPr>
          <p:cNvSpPr txBox="1"/>
          <p:nvPr/>
        </p:nvSpPr>
        <p:spPr>
          <a:xfrm>
            <a:off x="1313450" y="2394110"/>
            <a:ext cx="3874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Testing methodology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Data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Findings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C45C56C-5FDB-47C9-A72A-AB6ECF34090A}"/>
              </a:ext>
            </a:extLst>
          </p:cNvPr>
          <p:cNvSpPr/>
          <p:nvPr/>
        </p:nvSpPr>
        <p:spPr>
          <a:xfrm>
            <a:off x="5632119" y="3587552"/>
            <a:ext cx="3763654" cy="199012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8B642E-13ED-0163-4E68-2FFC07B2EB8A}"/>
              </a:ext>
            </a:extLst>
          </p:cNvPr>
          <p:cNvSpPr/>
          <p:nvPr/>
        </p:nvSpPr>
        <p:spPr>
          <a:xfrm>
            <a:off x="7337661" y="2090393"/>
            <a:ext cx="3763654" cy="1713893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E68BEE2-45BC-BBAC-9140-FB9D16CA8F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0226" y="2079753"/>
            <a:ext cx="5514975" cy="35236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AFE261-4434-724A-4F6D-8EFB2DC5F004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Testing &amp; </a:t>
            </a:r>
            <a:r>
              <a:rPr lang="cs-CZ" dirty="0" err="1"/>
              <a:t>Results</a:t>
            </a:r>
            <a:endParaRPr lang="cs-C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41D4D5-4F56-F31E-EDD9-54BF4F0F8FB2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Data from the thesis</a:t>
            </a:r>
            <a:endParaRPr lang="en-US" sz="7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EE3A279-E5EE-B494-3A5C-4B3640ACF6F6}"/>
              </a:ext>
            </a:extLst>
          </p:cNvPr>
          <p:cNvSpPr/>
          <p:nvPr/>
        </p:nvSpPr>
        <p:spPr>
          <a:xfrm>
            <a:off x="2063663" y="5071690"/>
            <a:ext cx="1817135" cy="868608"/>
          </a:xfrm>
          <a:prstGeom prst="roundRect">
            <a:avLst>
              <a:gd name="adj" fmla="val 1205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CD6673"/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 Bugs</a:t>
            </a:r>
          </a:p>
          <a:p>
            <a:pPr algn="ctr"/>
            <a:r>
              <a:rPr lang="en-IN" dirty="0"/>
              <a:t>Discovered</a:t>
            </a:r>
          </a:p>
          <a:p>
            <a:pPr algn="ctr"/>
            <a:r>
              <a:rPr lang="en-IN" sz="1100" dirty="0"/>
              <a:t>(and fixed)</a:t>
            </a:r>
            <a:endParaRPr lang="en-IN" dirty="0"/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3D62357F-EBB4-0C94-5FAC-2A95FB2000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5405" y="5086904"/>
            <a:ext cx="434930" cy="43493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991256C-14D7-0197-82C7-9A25E79696E9}"/>
              </a:ext>
            </a:extLst>
          </p:cNvPr>
          <p:cNvSpPr/>
          <p:nvPr/>
        </p:nvSpPr>
        <p:spPr>
          <a:xfrm>
            <a:off x="1776069" y="3610496"/>
            <a:ext cx="2443765" cy="1086770"/>
          </a:xfrm>
          <a:prstGeom prst="roundRect">
            <a:avLst>
              <a:gd name="adj" fmla="val 12056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Kids improved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from 79.1% to 95.3%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in the quiz.</a:t>
            </a:r>
          </a:p>
        </p:txBody>
      </p:sp>
    </p:spTree>
    <p:extLst>
      <p:ext uri="{BB962C8B-B14F-4D97-AF65-F5344CB8AC3E}">
        <p14:creationId xmlns:p14="http://schemas.microsoft.com/office/powerpoint/2010/main" val="3338020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6E969B-D3E8-7183-5211-24CB0DDA8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29575C-39B9-F127-E85E-0A6D573521F0}"/>
              </a:ext>
            </a:extLst>
          </p:cNvPr>
          <p:cNvSpPr txBox="1"/>
          <p:nvPr/>
        </p:nvSpPr>
        <p:spPr>
          <a:xfrm>
            <a:off x="802963" y="89365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Conclusion</a:t>
            </a:r>
            <a:r>
              <a:rPr lang="cs-CZ" dirty="0"/>
              <a:t> &amp;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Work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D100A-0B7F-56E4-850F-42506E419830}"/>
              </a:ext>
            </a:extLst>
          </p:cNvPr>
          <p:cNvSpPr txBox="1"/>
          <p:nvPr/>
        </p:nvSpPr>
        <p:spPr>
          <a:xfrm>
            <a:off x="2056400" y="2565559"/>
            <a:ext cx="32400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Research security topics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Create educational game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Test the game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Cover more topics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Port to iOS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Translate to Slovak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heck - Free icons">
            <a:extLst>
              <a:ext uri="{FF2B5EF4-FFF2-40B4-BE49-F238E27FC236}">
                <a16:creationId xmlns:a16="http://schemas.microsoft.com/office/drawing/2014/main" id="{4806BCB1-DDE9-DD3A-14D2-A6620E8AA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266" y="2565559"/>
            <a:ext cx="278027" cy="278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heck - Free icons">
            <a:extLst>
              <a:ext uri="{FF2B5EF4-FFF2-40B4-BE49-F238E27FC236}">
                <a16:creationId xmlns:a16="http://schemas.microsoft.com/office/drawing/2014/main" id="{77578614-E327-9187-CF33-615764E00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266" y="2969561"/>
            <a:ext cx="278027" cy="278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heck - Free icons">
            <a:extLst>
              <a:ext uri="{FF2B5EF4-FFF2-40B4-BE49-F238E27FC236}">
                <a16:creationId xmlns:a16="http://schemas.microsoft.com/office/drawing/2014/main" id="{FA89192E-CAA2-E3EE-2900-73AF51151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266" y="3373563"/>
            <a:ext cx="278027" cy="278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blue circle with a white line on it&#10;&#10;AI-generated content may be incorrect.">
            <a:extLst>
              <a:ext uri="{FF2B5EF4-FFF2-40B4-BE49-F238E27FC236}">
                <a16:creationId xmlns:a16="http://schemas.microsoft.com/office/drawing/2014/main" id="{2C170700-3BC9-51B5-EB43-67D3BDF877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108" y="4174793"/>
            <a:ext cx="296342" cy="310233"/>
          </a:xfrm>
          <a:prstGeom prst="rect">
            <a:avLst/>
          </a:prstGeom>
        </p:spPr>
      </p:pic>
      <p:pic>
        <p:nvPicPr>
          <p:cNvPr id="18" name="Picture 17" descr="A blue circle with a white line on it&#10;&#10;AI-generated content may be incorrect.">
            <a:extLst>
              <a:ext uri="{FF2B5EF4-FFF2-40B4-BE49-F238E27FC236}">
                <a16:creationId xmlns:a16="http://schemas.microsoft.com/office/drawing/2014/main" id="{CB470742-F356-39EA-34DD-283A139F06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108" y="4586070"/>
            <a:ext cx="296342" cy="310233"/>
          </a:xfrm>
          <a:prstGeom prst="rect">
            <a:avLst/>
          </a:prstGeom>
        </p:spPr>
      </p:pic>
      <p:pic>
        <p:nvPicPr>
          <p:cNvPr id="19" name="Picture 18" descr="A blue circle with a white line on it&#10;&#10;AI-generated content may be incorrect.">
            <a:extLst>
              <a:ext uri="{FF2B5EF4-FFF2-40B4-BE49-F238E27FC236}">
                <a16:creationId xmlns:a16="http://schemas.microsoft.com/office/drawing/2014/main" id="{404FA12B-2565-E7AF-0AA4-C84903DE12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266" y="4997347"/>
            <a:ext cx="296342" cy="31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40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1762CA-565B-81DB-151C-EB0344154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F6F74F6-CA90-5735-43D5-46EC15CFBA4E}"/>
              </a:ext>
            </a:extLst>
          </p:cNvPr>
          <p:cNvSpPr/>
          <p:nvPr/>
        </p:nvSpPr>
        <p:spPr>
          <a:xfrm>
            <a:off x="5801031" y="958752"/>
            <a:ext cx="5463459" cy="1853276"/>
          </a:xfrm>
          <a:prstGeom prst="roundRect">
            <a:avLst>
              <a:gd name="adj" fmla="val 1932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CA95703-A5AA-9DC3-9D36-395FB9261362}"/>
              </a:ext>
            </a:extLst>
          </p:cNvPr>
          <p:cNvSpPr/>
          <p:nvPr/>
        </p:nvSpPr>
        <p:spPr>
          <a:xfrm>
            <a:off x="918552" y="1947461"/>
            <a:ext cx="5158659" cy="1853276"/>
          </a:xfrm>
          <a:prstGeom prst="roundRect">
            <a:avLst>
              <a:gd name="adj" fmla="val 2090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10F52-675F-7850-46EA-881185B89E02}"/>
              </a:ext>
            </a:extLst>
          </p:cNvPr>
          <p:cNvSpPr txBox="1"/>
          <p:nvPr/>
        </p:nvSpPr>
        <p:spPr>
          <a:xfrm>
            <a:off x="1875082" y="4196389"/>
            <a:ext cx="8441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150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Figtree" pitchFamily="2" charset="0"/>
                <a:cs typeface="Poppins" panose="00000500000000000000" pitchFamily="2" charset="0"/>
              </a:rPr>
              <a:t>Thank You</a:t>
            </a:r>
          </a:p>
        </p:txBody>
      </p:sp>
      <p:pic>
        <p:nvPicPr>
          <p:cNvPr id="6" name="Picture Placeholder 17">
            <a:extLst>
              <a:ext uri="{FF2B5EF4-FFF2-40B4-BE49-F238E27FC236}">
                <a16:creationId xmlns:a16="http://schemas.microsoft.com/office/drawing/2014/main" id="{8DE40849-C932-6020-2031-D000E970E2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8014" y="939493"/>
            <a:ext cx="10395973" cy="2881158"/>
          </a:xfrm>
          <a:prstGeom prst="roundRect">
            <a:avLst>
              <a:gd name="adj" fmla="val 14058"/>
            </a:avLst>
          </a:prstGeom>
          <a:effectLst>
            <a:softEdge rad="12700"/>
          </a:effectLst>
        </p:spPr>
      </p:pic>
      <p:sp>
        <p:nvSpPr>
          <p:cNvPr id="7" name="TextBox 5">
            <a:extLst>
              <a:ext uri="{FF2B5EF4-FFF2-40B4-BE49-F238E27FC236}">
                <a16:creationId xmlns:a16="http://schemas.microsoft.com/office/drawing/2014/main" id="{61E4D8A3-C12C-47B3-BEA4-1FEF6F323941}"/>
              </a:ext>
            </a:extLst>
          </p:cNvPr>
          <p:cNvSpPr txBox="1"/>
          <p:nvPr/>
        </p:nvSpPr>
        <p:spPr>
          <a:xfrm>
            <a:off x="10372523" y="6650067"/>
            <a:ext cx="181741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 </a:t>
            </a:r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 Semibold" panose="020B0706030804020204" pitchFamily="34" charset="0"/>
                <a:cs typeface="Open Sans Semibold" panose="020B07060308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Chef</a:t>
            </a:r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presentation template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BC4514-71E0-ECB0-1DA3-E884081CAA92}"/>
              </a:ext>
            </a:extLst>
          </p:cNvPr>
          <p:cNvSpPr txBox="1"/>
          <p:nvPr/>
        </p:nvSpPr>
        <p:spPr>
          <a:xfrm>
            <a:off x="9019587" y="6498913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deep.ai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519533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8639D2-E22E-87EE-6FB5-7C15AA527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82D7F92-5CE1-72C6-05E4-91425070F6B5}"/>
              </a:ext>
            </a:extLst>
          </p:cNvPr>
          <p:cNvSpPr txBox="1"/>
          <p:nvPr/>
        </p:nvSpPr>
        <p:spPr>
          <a:xfrm>
            <a:off x="8331881" y="4145801"/>
            <a:ext cx="2422163" cy="49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ctr">
              <a:lnSpc>
                <a:spcPts val="1600"/>
              </a:lnSpc>
            </a:pPr>
            <a:r>
              <a:rPr lang="en-US" sz="1100" dirty="0">
                <a:solidFill>
                  <a:schemeClr val="bg1"/>
                </a:solidFill>
              </a:rPr>
              <a:t>of children (11-15 </a:t>
            </a:r>
            <a:r>
              <a:rPr lang="en-US" sz="1100" dirty="0" err="1">
                <a:solidFill>
                  <a:schemeClr val="bg1"/>
                </a:solidFill>
              </a:rPr>
              <a:t>y.o</a:t>
            </a:r>
            <a:r>
              <a:rPr lang="en-US" sz="1100" dirty="0">
                <a:solidFill>
                  <a:schemeClr val="bg1"/>
                </a:solidFill>
              </a:rPr>
              <a:t>.) report</a:t>
            </a:r>
          </a:p>
          <a:p>
            <a:pPr algn="ctr">
              <a:lnSpc>
                <a:spcPts val="1600"/>
              </a:lnSpc>
            </a:pPr>
            <a:r>
              <a:rPr lang="en-US" sz="1100" dirty="0">
                <a:solidFill>
                  <a:schemeClr val="bg1"/>
                </a:solidFill>
              </a:rPr>
              <a:t>encountering phishing attack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F82C4D-33E3-1337-53BB-1F11FFBADA6F}"/>
              </a:ext>
            </a:extLst>
          </p:cNvPr>
          <p:cNvSpPr txBox="1"/>
          <p:nvPr/>
        </p:nvSpPr>
        <p:spPr>
          <a:xfrm>
            <a:off x="989354" y="1533653"/>
            <a:ext cx="3714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Motivation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D84E9-7F6E-DA91-9A85-61C78E042CAA}"/>
              </a:ext>
            </a:extLst>
          </p:cNvPr>
          <p:cNvSpPr txBox="1"/>
          <p:nvPr/>
        </p:nvSpPr>
        <p:spPr>
          <a:xfrm>
            <a:off x="814133" y="3133145"/>
            <a:ext cx="4034094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The growing threat landscape for children online</a:t>
            </a:r>
          </a:p>
          <a:p>
            <a:endParaRPr lang="en-U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Need for engaging cybersecurity education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5DAE5D2-A9E5-D2AB-B41A-80A68DB15318}"/>
              </a:ext>
            </a:extLst>
          </p:cNvPr>
          <p:cNvSpPr/>
          <p:nvPr/>
        </p:nvSpPr>
        <p:spPr>
          <a:xfrm>
            <a:off x="8736577" y="2213891"/>
            <a:ext cx="1602044" cy="1602044"/>
          </a:xfrm>
          <a:prstGeom prst="ellipse">
            <a:avLst/>
          </a:prstGeom>
          <a:noFill/>
          <a:ln w="177800">
            <a:solidFill>
              <a:srgbClr val="4CF371">
                <a:alpha val="5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422BA018-064D-C8AF-9EED-A1C23058CE4C}"/>
              </a:ext>
            </a:extLst>
          </p:cNvPr>
          <p:cNvSpPr/>
          <p:nvPr/>
        </p:nvSpPr>
        <p:spPr>
          <a:xfrm rot="2842826">
            <a:off x="8647528" y="2124842"/>
            <a:ext cx="1780142" cy="1780142"/>
          </a:xfrm>
          <a:prstGeom prst="blockArc">
            <a:avLst>
              <a:gd name="adj1" fmla="val 10493553"/>
              <a:gd name="adj2" fmla="val 16202710"/>
              <a:gd name="adj3" fmla="val 9804"/>
            </a:avLst>
          </a:prstGeom>
          <a:gradFill flip="none" rotWithShape="1">
            <a:gsLst>
              <a:gs pos="22000">
                <a:srgbClr val="FFC000"/>
              </a:gs>
              <a:gs pos="85000">
                <a:srgbClr val="FFFF99"/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136655-4906-22AD-1E5A-43BB3E1C2DE6}"/>
              </a:ext>
            </a:extLst>
          </p:cNvPr>
          <p:cNvSpPr txBox="1"/>
          <p:nvPr/>
        </p:nvSpPr>
        <p:spPr>
          <a:xfrm>
            <a:off x="8285163" y="4738925"/>
            <a:ext cx="2520779" cy="271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r">
              <a:lnSpc>
                <a:spcPts val="1600"/>
              </a:lnSpc>
            </a:pPr>
            <a:r>
              <a:rPr lang="en-IN" sz="700" dirty="0">
                <a:solidFill>
                  <a:schemeClr val="bg1"/>
                </a:solidFill>
              </a:rPr>
              <a:t>Source: Overconfident and over exposed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7D380B8-7915-D244-4EBA-2E45EC31994E}"/>
              </a:ext>
            </a:extLst>
          </p:cNvPr>
          <p:cNvSpPr/>
          <p:nvPr/>
        </p:nvSpPr>
        <p:spPr>
          <a:xfrm>
            <a:off x="5068225" y="1807308"/>
            <a:ext cx="2619632" cy="3243384"/>
          </a:xfrm>
          <a:prstGeom prst="roundRect">
            <a:avLst>
              <a:gd name="adj" fmla="val 7563"/>
            </a:avLst>
          </a:prstGeom>
          <a:noFill/>
          <a:ln w="12700">
            <a:gradFill>
              <a:gsLst>
                <a:gs pos="0">
                  <a:srgbClr val="356CE2"/>
                </a:gs>
                <a:gs pos="100000">
                  <a:srgbClr val="48ED9C"/>
                </a:gs>
              </a:gsLst>
              <a:lin ang="2700000" scaled="0"/>
            </a:gra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9DF9D1-73B2-3FAE-1798-BAEF56373AA4}"/>
              </a:ext>
            </a:extLst>
          </p:cNvPr>
          <p:cNvSpPr txBox="1"/>
          <p:nvPr/>
        </p:nvSpPr>
        <p:spPr>
          <a:xfrm>
            <a:off x="5167078" y="3988041"/>
            <a:ext cx="2422163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ctr">
              <a:lnSpc>
                <a:spcPts val="1600"/>
              </a:lnSpc>
            </a:pPr>
            <a:r>
              <a:rPr lang="en-IN" sz="1100" dirty="0">
                <a:solidFill>
                  <a:schemeClr val="bg1"/>
                </a:solidFill>
              </a:rPr>
              <a:t>kids are using mobile phone with internet access </a:t>
            </a:r>
            <a:r>
              <a:rPr lang="en-IN" sz="1100" b="1" dirty="0">
                <a:solidFill>
                  <a:schemeClr val="bg1"/>
                </a:solidFill>
              </a:rPr>
              <a:t>daily</a:t>
            </a:r>
            <a:r>
              <a:rPr lang="en-IN" sz="1100" dirty="0">
                <a:solidFill>
                  <a:schemeClr val="bg1"/>
                </a:solidFill>
              </a:rPr>
              <a:t> in age of </a:t>
            </a:r>
            <a:r>
              <a:rPr lang="en-IN" sz="1100" b="1" dirty="0">
                <a:solidFill>
                  <a:schemeClr val="bg1"/>
                </a:solidFill>
              </a:rPr>
              <a:t>12</a:t>
            </a:r>
            <a:r>
              <a:rPr lang="en-IN" sz="1100" dirty="0">
                <a:solidFill>
                  <a:schemeClr val="bg1"/>
                </a:solidFill>
              </a:rPr>
              <a:t> in Czech Republic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BD7AE3-C657-2829-E2E3-EEDEA69498C6}"/>
              </a:ext>
            </a:extLst>
          </p:cNvPr>
          <p:cNvSpPr/>
          <p:nvPr/>
        </p:nvSpPr>
        <p:spPr>
          <a:xfrm>
            <a:off x="5571774" y="2213891"/>
            <a:ext cx="1602044" cy="1602044"/>
          </a:xfrm>
          <a:prstGeom prst="ellipse">
            <a:avLst/>
          </a:prstGeom>
          <a:noFill/>
          <a:ln w="177800">
            <a:solidFill>
              <a:srgbClr val="4CF371">
                <a:alpha val="5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6F3D20-E360-47A7-E026-092DBDB97E5B}"/>
              </a:ext>
            </a:extLst>
          </p:cNvPr>
          <p:cNvSpPr txBox="1"/>
          <p:nvPr/>
        </p:nvSpPr>
        <p:spPr>
          <a:xfrm>
            <a:off x="5486962" y="2991239"/>
            <a:ext cx="1777809" cy="416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IN" sz="4800" b="1" dirty="0">
                <a:gradFill>
                  <a:gsLst>
                    <a:gs pos="0">
                      <a:srgbClr val="356CE2"/>
                    </a:gs>
                    <a:gs pos="100000">
                      <a:srgbClr val="48ED9C"/>
                    </a:gs>
                  </a:gsLst>
                  <a:lin ang="10800000" scaled="0"/>
                </a:gradFill>
              </a:rPr>
              <a:t>95%</a:t>
            </a:r>
          </a:p>
        </p:txBody>
      </p:sp>
      <p:sp>
        <p:nvSpPr>
          <p:cNvPr id="24" name="Block Arc 23">
            <a:extLst>
              <a:ext uri="{FF2B5EF4-FFF2-40B4-BE49-F238E27FC236}">
                <a16:creationId xmlns:a16="http://schemas.microsoft.com/office/drawing/2014/main" id="{93BB0816-C347-D349-DE7A-4CD46765C1C6}"/>
              </a:ext>
            </a:extLst>
          </p:cNvPr>
          <p:cNvSpPr/>
          <p:nvPr/>
        </p:nvSpPr>
        <p:spPr>
          <a:xfrm rot="1222256">
            <a:off x="5482725" y="2124842"/>
            <a:ext cx="1780142" cy="1780142"/>
          </a:xfrm>
          <a:prstGeom prst="blockArc">
            <a:avLst>
              <a:gd name="adj1" fmla="val 17091972"/>
              <a:gd name="adj2" fmla="val 16202710"/>
              <a:gd name="adj3" fmla="val 9804"/>
            </a:avLst>
          </a:prstGeom>
          <a:gradFill flip="none" rotWithShape="1">
            <a:gsLst>
              <a:gs pos="22000">
                <a:srgbClr val="0787E3"/>
              </a:gs>
              <a:gs pos="85000">
                <a:srgbClr val="4CF371"/>
              </a:gs>
            </a:gsLst>
            <a:lin ang="11664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CB45CB-7A41-9A10-EEA3-ED59F7ADE072}"/>
              </a:ext>
            </a:extLst>
          </p:cNvPr>
          <p:cNvSpPr txBox="1"/>
          <p:nvPr/>
        </p:nvSpPr>
        <p:spPr>
          <a:xfrm>
            <a:off x="5120360" y="4738925"/>
            <a:ext cx="2520779" cy="271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r">
              <a:lnSpc>
                <a:spcPts val="1600"/>
              </a:lnSpc>
            </a:pPr>
            <a:r>
              <a:rPr lang="en-IN" sz="700" dirty="0">
                <a:solidFill>
                  <a:schemeClr val="bg1"/>
                </a:solidFill>
              </a:rPr>
              <a:t>Source: </a:t>
            </a:r>
            <a:r>
              <a:rPr lang="en-IN" sz="700" dirty="0" err="1">
                <a:solidFill>
                  <a:schemeClr val="bg1"/>
                </a:solidFill>
              </a:rPr>
              <a:t>eu_kids_online_report</a:t>
            </a:r>
            <a:endParaRPr lang="en-IN" sz="700" dirty="0">
              <a:solidFill>
                <a:schemeClr val="bg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661C98F-E2E8-75C6-D539-FFE2957639CC}"/>
              </a:ext>
            </a:extLst>
          </p:cNvPr>
          <p:cNvSpPr/>
          <p:nvPr/>
        </p:nvSpPr>
        <p:spPr>
          <a:xfrm>
            <a:off x="8245158" y="1807308"/>
            <a:ext cx="2619632" cy="3243384"/>
          </a:xfrm>
          <a:prstGeom prst="roundRect">
            <a:avLst>
              <a:gd name="adj" fmla="val 7563"/>
            </a:avLst>
          </a:prstGeom>
          <a:noFill/>
          <a:ln w="12700">
            <a:gradFill>
              <a:gsLst>
                <a:gs pos="0">
                  <a:srgbClr val="FFFF99"/>
                </a:gs>
                <a:gs pos="100000">
                  <a:srgbClr val="FFC000"/>
                </a:gs>
              </a:gsLst>
              <a:lin ang="2700000" scaled="0"/>
            </a:gra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063F6A-0AA0-9EBF-C881-AB6EF0DDCD81}"/>
              </a:ext>
            </a:extLst>
          </p:cNvPr>
          <p:cNvSpPr txBox="1"/>
          <p:nvPr/>
        </p:nvSpPr>
        <p:spPr>
          <a:xfrm>
            <a:off x="8647528" y="2991238"/>
            <a:ext cx="1777809" cy="416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IN" sz="4800" b="1" dirty="0">
                <a:gradFill>
                  <a:gsLst>
                    <a:gs pos="0">
                      <a:srgbClr val="FFC000"/>
                    </a:gs>
                    <a:gs pos="100000">
                      <a:srgbClr val="FFFF99"/>
                    </a:gs>
                  </a:gsLst>
                  <a:lin ang="12600000" scaled="0"/>
                </a:gradFill>
              </a:rPr>
              <a:t>26%</a:t>
            </a:r>
          </a:p>
        </p:txBody>
      </p:sp>
    </p:spTree>
    <p:extLst>
      <p:ext uri="{BB962C8B-B14F-4D97-AF65-F5344CB8AC3E}">
        <p14:creationId xmlns:p14="http://schemas.microsoft.com/office/powerpoint/2010/main" val="9837184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477D82-FAB1-B96B-A01A-60AA4AE72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6D01EBB-6593-BEDF-3C73-1F9B7539A0F5}"/>
              </a:ext>
            </a:extLst>
          </p:cNvPr>
          <p:cNvSpPr/>
          <p:nvPr/>
        </p:nvSpPr>
        <p:spPr>
          <a:xfrm>
            <a:off x="5174919" y="3041452"/>
            <a:ext cx="3763654" cy="199012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55333C-C63C-E8E1-6707-82437AB25551}"/>
              </a:ext>
            </a:extLst>
          </p:cNvPr>
          <p:cNvSpPr/>
          <p:nvPr/>
        </p:nvSpPr>
        <p:spPr>
          <a:xfrm>
            <a:off x="6880461" y="1544293"/>
            <a:ext cx="3763654" cy="1713893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57927218-E199-3654-4AF8-07353067FA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026" y="1533653"/>
            <a:ext cx="5514975" cy="3523694"/>
          </a:xfr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E359B5-C14E-D6AE-E12C-8EED148C266A}"/>
              </a:ext>
            </a:extLst>
          </p:cNvPr>
          <p:cNvSpPr/>
          <p:nvPr/>
        </p:nvSpPr>
        <p:spPr>
          <a:xfrm>
            <a:off x="7404847" y="4778478"/>
            <a:ext cx="3567953" cy="757084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5427F9-33CE-2609-7F50-5E626B08F876}"/>
              </a:ext>
            </a:extLst>
          </p:cNvPr>
          <p:cNvSpPr txBox="1"/>
          <p:nvPr/>
        </p:nvSpPr>
        <p:spPr>
          <a:xfrm>
            <a:off x="7503459" y="4912466"/>
            <a:ext cx="3370726" cy="48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>
              <a:lnSpc>
                <a:spcPts val="1600"/>
              </a:lnSpc>
            </a:pPr>
            <a:r>
              <a:rPr lang="en-IN" sz="1050" dirty="0">
                <a:solidFill>
                  <a:schemeClr val="bg1"/>
                </a:solidFill>
              </a:rPr>
              <a:t>Kids doesn’t have much security awareness and they are often exposed to cyber danger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727EC0-1434-E358-46F8-90789EC68C83}"/>
              </a:ext>
            </a:extLst>
          </p:cNvPr>
          <p:cNvSpPr txBox="1"/>
          <p:nvPr/>
        </p:nvSpPr>
        <p:spPr>
          <a:xfrm>
            <a:off x="1414804" y="1533652"/>
            <a:ext cx="27589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en-IN" dirty="0"/>
              <a:t>Target Audience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21A603-03F5-D787-000D-CC7A91B89FF7}"/>
              </a:ext>
            </a:extLst>
          </p:cNvPr>
          <p:cNvSpPr txBox="1"/>
          <p:nvPr/>
        </p:nvSpPr>
        <p:spPr>
          <a:xfrm>
            <a:off x="1414804" y="4302699"/>
            <a:ext cx="3013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gradFill>
                  <a:gsLst>
                    <a:gs pos="32000">
                      <a:srgbClr val="4E91DF"/>
                    </a:gs>
                    <a:gs pos="0">
                      <a:srgbClr val="346AE2"/>
                    </a:gs>
                    <a:gs pos="58000">
                      <a:srgbClr val="9772C2"/>
                    </a:gs>
                    <a:gs pos="94000">
                      <a:srgbClr val="CE6671"/>
                    </a:gs>
                  </a:gsLst>
                  <a:lin ang="0" scaled="0"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Years</a:t>
            </a:r>
            <a:r>
              <a:rPr lang="en-IN" sz="3200" dirty="0">
                <a:gradFill>
                  <a:gsLst>
                    <a:gs pos="32000">
                      <a:srgbClr val="4E91DF"/>
                    </a:gs>
                    <a:gs pos="0">
                      <a:srgbClr val="346AE2"/>
                    </a:gs>
                    <a:gs pos="58000">
                      <a:srgbClr val="9772C2"/>
                    </a:gs>
                    <a:gs pos="94000">
                      <a:srgbClr val="CE6671"/>
                    </a:gs>
                  </a:gsLst>
                  <a:lin ang="0" scaled="0"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 11-15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C881F5-4DB7-B4C0-1936-2F6873A52A19}"/>
              </a:ext>
            </a:extLst>
          </p:cNvPr>
          <p:cNvSpPr txBox="1"/>
          <p:nvPr/>
        </p:nvSpPr>
        <p:spPr>
          <a:xfrm>
            <a:off x="1414804" y="2956776"/>
            <a:ext cx="3216190" cy="110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Middle school students.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Single player at home, or at school.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Czech or English speaking.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77F7A-57A4-A81C-2D21-91A8373BFA73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freedomfone.org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756695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2B4D2-FC39-6028-448C-67862661C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0694C00-F5F1-41BB-1CCC-9DDFB51D1372}"/>
              </a:ext>
            </a:extLst>
          </p:cNvPr>
          <p:cNvSpPr/>
          <p:nvPr/>
        </p:nvSpPr>
        <p:spPr>
          <a:xfrm>
            <a:off x="1788753" y="1057699"/>
            <a:ext cx="2812743" cy="1356500"/>
          </a:xfrm>
          <a:prstGeom prst="roundRect">
            <a:avLst>
              <a:gd name="adj" fmla="val 15554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7ED9506-0379-5BA2-60C6-5BDB85F0B0E8}"/>
              </a:ext>
            </a:extLst>
          </p:cNvPr>
          <p:cNvSpPr/>
          <p:nvPr/>
        </p:nvSpPr>
        <p:spPr>
          <a:xfrm>
            <a:off x="1142570" y="4663802"/>
            <a:ext cx="2908823" cy="1126667"/>
          </a:xfrm>
          <a:prstGeom prst="roundRect">
            <a:avLst>
              <a:gd name="adj" fmla="val 1511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BF1530-C44C-B5F0-4F01-58E4E5A097AE}"/>
              </a:ext>
            </a:extLst>
          </p:cNvPr>
          <p:cNvSpPr txBox="1"/>
          <p:nvPr/>
        </p:nvSpPr>
        <p:spPr>
          <a:xfrm>
            <a:off x="5203878" y="1532820"/>
            <a:ext cx="6028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Figtree" pitchFamily="2" charset="0"/>
                <a:cs typeface="Poppins" panose="00000500000000000000" pitchFamily="2" charset="0"/>
              </a:rPr>
              <a:t>Security thread topics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1D511-C132-C444-1320-72F8E9406DDF}"/>
              </a:ext>
            </a:extLst>
          </p:cNvPr>
          <p:cNvSpPr txBox="1"/>
          <p:nvPr/>
        </p:nvSpPr>
        <p:spPr>
          <a:xfrm>
            <a:off x="5203879" y="4830686"/>
            <a:ext cx="5878505" cy="285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Access: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Strong passwords, Password managers, Two-factor Authentication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4675C2-C689-0977-4499-C876F59D72DD}"/>
              </a:ext>
            </a:extLst>
          </p:cNvPr>
          <p:cNvSpPr txBox="1"/>
          <p:nvPr/>
        </p:nvSpPr>
        <p:spPr>
          <a:xfrm>
            <a:off x="5203879" y="2590515"/>
            <a:ext cx="5878505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Malware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 	Virus, Antivirus, Firewall, Software updates, Data backup</a:t>
            </a:r>
            <a:endParaRPr lang="en-IN" dirty="0">
              <a:solidFill>
                <a:prstClr val="white">
                  <a:lumMod val="85000"/>
                </a:prstClr>
              </a:solidFill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	File extensions, Game with virus, Fake free stuff</a:t>
            </a: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Antivirus is a good thing, but it doesn't do everything</a:t>
            </a:r>
            <a:endParaRPr kumimoji="0" lang="en-IN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6C5326-4184-AA95-9121-7BA98F6826D5}"/>
              </a:ext>
            </a:extLst>
          </p:cNvPr>
          <p:cNvSpPr txBox="1"/>
          <p:nvPr/>
        </p:nvSpPr>
        <p:spPr>
          <a:xfrm>
            <a:off x="5203879" y="3334845"/>
            <a:ext cx="5878505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Privacy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	Phishing, Identity theft, Social engineering</a:t>
            </a:r>
            <a:endParaRPr lang="en-IN" sz="1100" dirty="0">
              <a:solidFill>
                <a:prstClr val="white">
                  <a:lumMod val="85000"/>
                </a:prstClr>
              </a:solidFill>
            </a:endParaRPr>
          </a:p>
          <a:p>
            <a:pPr lvl="0"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Digital footprint, Privacy protection, </a:t>
            </a: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Bad practices</a:t>
            </a:r>
          </a:p>
          <a:p>
            <a:pPr lvl="0"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</a:t>
            </a: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Cookies &amp; GDPR</a:t>
            </a:r>
            <a:endParaRPr kumimoji="0" lang="en-I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EAE3A2-38BD-7C27-B93B-A1F259276058}"/>
              </a:ext>
            </a:extLst>
          </p:cNvPr>
          <p:cNvSpPr txBox="1"/>
          <p:nvPr/>
        </p:nvSpPr>
        <p:spPr>
          <a:xfrm>
            <a:off x="5203879" y="4082765"/>
            <a:ext cx="5878505" cy="49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Phone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	App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Permissions</a:t>
            </a:r>
            <a:endParaRPr lang="en-IN" sz="1100" dirty="0">
              <a:solidFill>
                <a:prstClr val="white">
                  <a:lumMod val="85000"/>
                </a:prstClr>
              </a:solidFill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Bluetooth and wi-fi safe usage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95987EA-DB9C-01B0-FFAF-454C1BD87A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8" b="3538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DE4E2-F5DF-A0F0-4754-99C26B02CCE6}"/>
              </a:ext>
            </a:extLst>
          </p:cNvPr>
          <p:cNvSpPr txBox="1"/>
          <p:nvPr/>
        </p:nvSpPr>
        <p:spPr>
          <a:xfrm>
            <a:off x="5201722" y="5373230"/>
            <a:ext cx="5878505" cy="285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AI: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Information quality, private data sharing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18C1D2-23DD-A905-7627-186927CFD5A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deep.ai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526550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7DB13-C8C3-6263-23AE-014601932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8FFE545-BAD3-4130-0198-B460E6A8CDAF}"/>
              </a:ext>
            </a:extLst>
          </p:cNvPr>
          <p:cNvSpPr/>
          <p:nvPr/>
        </p:nvSpPr>
        <p:spPr>
          <a:xfrm>
            <a:off x="1130246" y="2438037"/>
            <a:ext cx="2720914" cy="1409330"/>
          </a:xfrm>
          <a:prstGeom prst="roundRect">
            <a:avLst>
              <a:gd name="adj" fmla="val 1047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83682A-18A1-9665-F5EA-92C275F518CF}"/>
              </a:ext>
            </a:extLst>
          </p:cNvPr>
          <p:cNvSpPr/>
          <p:nvPr/>
        </p:nvSpPr>
        <p:spPr>
          <a:xfrm>
            <a:off x="3098066" y="677179"/>
            <a:ext cx="2720914" cy="1409330"/>
          </a:xfrm>
          <a:prstGeom prst="roundRect">
            <a:avLst>
              <a:gd name="adj" fmla="val 746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A0A24B33-D9B2-0087-E2EF-C7F46A590F1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100" y="800439"/>
            <a:ext cx="4338555" cy="25276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 descr="A computer monitor with a black screen&#10;&#10;Description automatically generated">
            <a:extLst>
              <a:ext uri="{FF2B5EF4-FFF2-40B4-BE49-F238E27FC236}">
                <a16:creationId xmlns:a16="http://schemas.microsoft.com/office/drawing/2014/main" id="{B5F9765A-0024-4391-4F9F-19F6D2D17A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83" y="601092"/>
            <a:ext cx="4709027" cy="39118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D95CD6-452E-6228-A330-114C352E5A0B}"/>
              </a:ext>
            </a:extLst>
          </p:cNvPr>
          <p:cNvSpPr txBox="1"/>
          <p:nvPr/>
        </p:nvSpPr>
        <p:spPr>
          <a:xfrm>
            <a:off x="1240104" y="5018281"/>
            <a:ext cx="4521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Game </a:t>
            </a:r>
            <a:r>
              <a:rPr lang="cs-CZ" dirty="0" err="1"/>
              <a:t>Concep</a:t>
            </a:r>
            <a:r>
              <a:rPr lang="en-US" dirty="0"/>
              <a:t>t</a:t>
            </a:r>
            <a:endParaRPr lang="cs-C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BC85C4-D110-1FE5-186F-970C13D2EBF5}"/>
              </a:ext>
            </a:extLst>
          </p:cNvPr>
          <p:cNvSpPr txBox="1"/>
          <p:nvPr/>
        </p:nvSpPr>
        <p:spPr>
          <a:xfrm>
            <a:off x="6702658" y="1189111"/>
            <a:ext cx="4619855" cy="151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8 levels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</a:rPr>
              <a:t>Each for some group of security topic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Each have presentation, minigame and quiz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Multiple devices support</a:t>
            </a:r>
            <a:endParaRPr lang="en-IN" sz="1200" b="1" dirty="0">
              <a:solidFill>
                <a:prstClr val="white">
                  <a:lumMod val="85000"/>
                </a:prstClr>
              </a:solidFill>
              <a:latin typeface="Figtree" pitchFamily="2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Android, Computer (without installation)</a:t>
            </a:r>
            <a:endParaRPr lang="en-IN" b="1" dirty="0">
              <a:solidFill>
                <a:prstClr val="white">
                  <a:lumMod val="85000"/>
                </a:prstClr>
              </a:solidFill>
              <a:latin typeface="Figtree" pitchFamily="2" charset="0"/>
            </a:endParaRPr>
          </a:p>
          <a:p>
            <a:pPr lvl="0">
              <a:defRPr/>
            </a:pPr>
            <a:r>
              <a:rPr lang="en-IN" b="1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Compliances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PEGI 7 (no inappropriate content)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C2BF5E-4108-6FA6-46DF-42BE818F438F}"/>
              </a:ext>
            </a:extLst>
          </p:cNvPr>
          <p:cNvSpPr txBox="1"/>
          <p:nvPr/>
        </p:nvSpPr>
        <p:spPr>
          <a:xfrm>
            <a:off x="8353425" y="6562726"/>
            <a:ext cx="387073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Images from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7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thesis</a:t>
            </a:r>
          </a:p>
        </p:txBody>
      </p:sp>
      <p:pic>
        <p:nvPicPr>
          <p:cNvPr id="17" name="Picture 1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EEB1B8A5-1C56-9C22-313C-525D8EC356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093" y="3847732"/>
            <a:ext cx="6394852" cy="220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81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2339D7-4B85-EE65-21CE-BE9683674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AA3174-2C01-D6B6-9AA2-EF251CA1150B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24DAE1-E725-FE3E-6525-9F2CD5B6DFBC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Game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DD487-8CED-EAAE-3482-1ECF8DD331D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of this thesis Unity project</a:t>
            </a:r>
            <a:endParaRPr lang="en-US" sz="700" dirty="0"/>
          </a:p>
        </p:txBody>
      </p:sp>
      <p:pic>
        <p:nvPicPr>
          <p:cNvPr id="25" name="Picture 24" descr="A computer monitor with a screen on it&#10;&#10;AI-generated content may be incorrect.">
            <a:extLst>
              <a:ext uri="{FF2B5EF4-FFF2-40B4-BE49-F238E27FC236}">
                <a16:creationId xmlns:a16="http://schemas.microsoft.com/office/drawing/2014/main" id="{578A9BD9-991D-83E0-2FBD-8B7E22191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0" b="98250" l="1350" r="98700">
                        <a14:foregroundMark x1="12050" y1="19450" x2="9000" y2="59100"/>
                        <a14:foregroundMark x1="9000" y1="59100" x2="7100" y2="63850"/>
                        <a14:foregroundMark x1="75750" y1="15750" x2="77350" y2="68150"/>
                        <a14:foregroundMark x1="85450" y1="70850" x2="90000" y2="21100"/>
                        <a14:foregroundMark x1="90000" y1="21100" x2="94550" y2="7650"/>
                        <a14:foregroundMark x1="95500" y1="2400" x2="12100" y2="16900"/>
                        <a14:foregroundMark x1="12100" y1="16900" x2="8700" y2="16250"/>
                        <a14:foregroundMark x1="7600" y1="20700" x2="8050" y2="27250"/>
                        <a14:foregroundMark x1="7600" y1="17700" x2="7750" y2="20550"/>
                        <a14:foregroundMark x1="1400" y1="69100" x2="22900" y2="49850"/>
                        <a14:foregroundMark x1="11400" y1="87100" x2="28050" y2="86900"/>
                        <a14:foregroundMark x1="28050" y1="86900" x2="43750" y2="86900"/>
                        <a14:foregroundMark x1="43750" y1="86900" x2="54500" y2="81900"/>
                        <a14:foregroundMark x1="54500" y1="81900" x2="63300" y2="91000"/>
                        <a14:foregroundMark x1="63300" y1="91000" x2="74400" y2="97300"/>
                        <a14:foregroundMark x1="74400" y1="97300" x2="78600" y2="98250"/>
                        <a14:foregroundMark x1="97400" y1="4950" x2="94400" y2="76100"/>
                        <a14:foregroundMark x1="9350" y1="15750" x2="97100" y2="1600"/>
                        <a14:foregroundMark x1="7100" y1="16250" x2="92450" y2="1850"/>
                        <a14:foregroundMark x1="92450" y1="1850" x2="97450" y2="14800"/>
                        <a14:foregroundMark x1="97450" y1="14800" x2="97100" y2="20550"/>
                        <a14:foregroundMark x1="97400" y1="19900" x2="98350" y2="9500"/>
                        <a14:foregroundMark x1="98350" y1="9500" x2="90250" y2="3650"/>
                        <a14:foregroundMark x1="90250" y1="3650" x2="89900" y2="4800"/>
                        <a14:foregroundMark x1="97125" y1="1232" x2="98700" y2="950"/>
                        <a14:foregroundMark x1="93400" y1="1900" x2="96827" y2="1286"/>
                        <a14:foregroundMark x1="1700" y1="68150" x2="5700" y2="47150"/>
                        <a14:foregroundMark x1="1850" y1="65900" x2="5100" y2="45800"/>
                        <a14:foregroundMark x1="5100" y1="45800" x2="7300" y2="42700"/>
                        <a14:foregroundMark x1="3450" y1="49500" x2="3750" y2="47750"/>
                        <a14:backgroundMark x1="95650" y1="150" x2="97400" y2="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302" y="2394110"/>
            <a:ext cx="3713183" cy="3713183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FCD2E1B3-DEC3-EA9D-BE18-89E23ED43A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906091"/>
              </p:ext>
            </p:extLst>
          </p:nvPr>
        </p:nvGraphicFramePr>
        <p:xfrm>
          <a:off x="841714" y="3896062"/>
          <a:ext cx="6479836" cy="2138448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9959">
                  <a:extLst>
                    <a:ext uri="{9D8B030D-6E8A-4147-A177-3AD203B41FA5}">
                      <a16:colId xmlns:a16="http://schemas.microsoft.com/office/drawing/2014/main" val="1978051170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807408851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737141209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394132879"/>
                    </a:ext>
                  </a:extLst>
                </a:gridCol>
              </a:tblGrid>
              <a:tr h="429144"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Godot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Unity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Unreal engine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309455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Web build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357907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Low-end devices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09407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Advanced profiling tools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24430"/>
                  </a:ext>
                </a:extLst>
              </a:tr>
            </a:tbl>
          </a:graphicData>
        </a:graphic>
      </p:graphicFrame>
      <p:pic>
        <p:nvPicPr>
          <p:cNvPr id="1028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90D8C268-4334-363A-BE3F-E38855F2D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6F5651D-A0DD-EEBE-0FCA-F43FB9036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E72E11D3-8C38-7386-CFA3-388EBA239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058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6DBF6F49-57D3-D575-CC1F-C9C91E47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>
            <a:extLst>
              <a:ext uri="{FF2B5EF4-FFF2-40B4-BE49-F238E27FC236}">
                <a16:creationId xmlns:a16="http://schemas.microsoft.com/office/drawing/2014/main" id="{27C43220-67E0-F06A-6717-AF717BB43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1BD6CBA9-D346-CAFC-78C9-7F26D7BC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058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40270F2D-494E-2089-02B7-56442FA51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32DCDB35-4BA0-E698-FC06-34B236EBB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2CB0DC75-2162-63A6-F373-03F1CF586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2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559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DA2AD3-928F-336C-FB53-154D5DE72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flag with stars and stripes&#10;&#10;AI-generated content may be incorrect.">
            <a:extLst>
              <a:ext uri="{FF2B5EF4-FFF2-40B4-BE49-F238E27FC236}">
                <a16:creationId xmlns:a16="http://schemas.microsoft.com/office/drawing/2014/main" id="{7317C815-4037-01F3-AC84-DF2EE3BF97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965" y="4155117"/>
            <a:ext cx="1425280" cy="14252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B58AB8-4755-B5F7-B365-7F3FCAC5C757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2CA031-6861-32CB-920D-CA9712AAC0D4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080F5-8EE7-C6E2-C5F7-EE1F8EBE655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the thesis</a:t>
            </a:r>
            <a:endParaRPr lang="en-US" sz="700" dirty="0"/>
          </a:p>
        </p:txBody>
      </p:sp>
      <p:pic>
        <p:nvPicPr>
          <p:cNvPr id="13" name="Picture 12" descr="A red white and blue flag&#10;&#10;AI-generated content may be incorrect.">
            <a:extLst>
              <a:ext uri="{FF2B5EF4-FFF2-40B4-BE49-F238E27FC236}">
                <a16:creationId xmlns:a16="http://schemas.microsoft.com/office/drawing/2014/main" id="{39CBEDB1-C286-D712-6AB1-5FECC0EE2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965" y="1488699"/>
            <a:ext cx="1425280" cy="142528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63EDF1D-B57B-31A0-F454-36DA6755B479}"/>
              </a:ext>
            </a:extLst>
          </p:cNvPr>
          <p:cNvSpPr/>
          <p:nvPr/>
        </p:nvSpPr>
        <p:spPr>
          <a:xfrm>
            <a:off x="8048367" y="2773011"/>
            <a:ext cx="1489333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Získal jsi</a:t>
            </a:r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7525BB8-1528-94CA-233A-A95E3643C639}"/>
              </a:ext>
            </a:extLst>
          </p:cNvPr>
          <p:cNvSpPr/>
          <p:nvPr/>
        </p:nvSpPr>
        <p:spPr>
          <a:xfrm>
            <a:off x="10003750" y="2275377"/>
            <a:ext cx="1114600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1 bod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427AE9D-1BC4-90B1-0D7D-7F98F63C98A3}"/>
              </a:ext>
            </a:extLst>
          </p:cNvPr>
          <p:cNvSpPr/>
          <p:nvPr/>
        </p:nvSpPr>
        <p:spPr>
          <a:xfrm>
            <a:off x="10003750" y="2773010"/>
            <a:ext cx="1114600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r>
              <a:rPr lang="cs-CZ" dirty="0"/>
              <a:t> body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1C81F0B-FE10-B70D-D8DE-CB75BFA66EC1}"/>
              </a:ext>
            </a:extLst>
          </p:cNvPr>
          <p:cNvSpPr/>
          <p:nvPr/>
        </p:nvSpPr>
        <p:spPr>
          <a:xfrm>
            <a:off x="10003750" y="3270643"/>
            <a:ext cx="1114600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r>
              <a:rPr lang="cs-CZ" dirty="0"/>
              <a:t> bodů</a:t>
            </a:r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A5D9846-7E70-AB28-0E6B-1229A325F250}"/>
              </a:ext>
            </a:extLst>
          </p:cNvPr>
          <p:cNvSpPr/>
          <p:nvPr/>
        </p:nvSpPr>
        <p:spPr>
          <a:xfrm>
            <a:off x="8048367" y="5433478"/>
            <a:ext cx="1489333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got</a:t>
            </a:r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ACDABE-E262-B97B-16CE-99DF3C0A060E}"/>
              </a:ext>
            </a:extLst>
          </p:cNvPr>
          <p:cNvSpPr/>
          <p:nvPr/>
        </p:nvSpPr>
        <p:spPr>
          <a:xfrm>
            <a:off x="9991050" y="5173620"/>
            <a:ext cx="1114600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1 </a:t>
            </a:r>
            <a:r>
              <a:rPr lang="en-US" dirty="0"/>
              <a:t>point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1285F93-7B56-7502-3EE6-6BF59C421CA0}"/>
              </a:ext>
            </a:extLst>
          </p:cNvPr>
          <p:cNvSpPr/>
          <p:nvPr/>
        </p:nvSpPr>
        <p:spPr>
          <a:xfrm>
            <a:off x="9991050" y="5671253"/>
            <a:ext cx="1114600" cy="418113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r>
              <a:rPr lang="cs-CZ" dirty="0"/>
              <a:t> </a:t>
            </a:r>
            <a:r>
              <a:rPr lang="en-US" dirty="0"/>
              <a:t>points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265362-57E1-E119-C1AA-DC39C4044235}"/>
              </a:ext>
            </a:extLst>
          </p:cNvPr>
          <p:cNvCxnSpPr>
            <a:stCxn id="2" idx="3"/>
            <a:endCxn id="3" idx="1"/>
          </p:cNvCxnSpPr>
          <p:nvPr/>
        </p:nvCxnSpPr>
        <p:spPr>
          <a:xfrm flipV="1">
            <a:off x="9537700" y="2484434"/>
            <a:ext cx="466050" cy="497634"/>
          </a:xfrm>
          <a:prstGeom prst="straightConnector1">
            <a:avLst/>
          </a:prstGeom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7A15DD9-4B90-1A7F-21E5-94D92594622D}"/>
              </a:ext>
            </a:extLst>
          </p:cNvPr>
          <p:cNvCxnSpPr>
            <a:stCxn id="2" idx="3"/>
            <a:endCxn id="8" idx="1"/>
          </p:cNvCxnSpPr>
          <p:nvPr/>
        </p:nvCxnSpPr>
        <p:spPr>
          <a:xfrm>
            <a:off x="9537700" y="2982068"/>
            <a:ext cx="466050" cy="497632"/>
          </a:xfrm>
          <a:prstGeom prst="straightConnector1">
            <a:avLst/>
          </a:prstGeom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2E7C67-12D6-9141-1159-EF8218BC758A}"/>
              </a:ext>
            </a:extLst>
          </p:cNvPr>
          <p:cNvCxnSpPr>
            <a:stCxn id="2" idx="3"/>
            <a:endCxn id="7" idx="1"/>
          </p:cNvCxnSpPr>
          <p:nvPr/>
        </p:nvCxnSpPr>
        <p:spPr>
          <a:xfrm flipV="1">
            <a:off x="9537700" y="2982067"/>
            <a:ext cx="466050" cy="1"/>
          </a:xfrm>
          <a:prstGeom prst="straightConnector1">
            <a:avLst/>
          </a:prstGeom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1080E8-3467-4862-BB08-BE0B9735DE05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9537700" y="5382677"/>
            <a:ext cx="453350" cy="259858"/>
          </a:xfrm>
          <a:prstGeom prst="straightConnector1">
            <a:avLst/>
          </a:prstGeom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0FC8CAB-3D95-73BA-9F5A-9FB33CF34F1E}"/>
              </a:ext>
            </a:extLst>
          </p:cNvPr>
          <p:cNvCxnSpPr>
            <a:stCxn id="9" idx="3"/>
            <a:endCxn id="12" idx="1"/>
          </p:cNvCxnSpPr>
          <p:nvPr/>
        </p:nvCxnSpPr>
        <p:spPr>
          <a:xfrm>
            <a:off x="9537700" y="5642535"/>
            <a:ext cx="453350" cy="237775"/>
          </a:xfrm>
          <a:prstGeom prst="straightConnector1">
            <a:avLst/>
          </a:prstGeom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A3960E6-2680-EAB6-4636-0C859B8B86AD}"/>
              </a:ext>
            </a:extLst>
          </p:cNvPr>
          <p:cNvSpPr/>
          <p:nvPr/>
        </p:nvSpPr>
        <p:spPr>
          <a:xfrm>
            <a:off x="2677450" y="4401112"/>
            <a:ext cx="2278102" cy="93329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Possible to easily add more languages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6280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EE736-7FB0-4D11-C3F4-C47CBCA6B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9681F9A-FDDE-4D73-6593-DFFA2C9111D0}"/>
              </a:ext>
            </a:extLst>
          </p:cNvPr>
          <p:cNvSpPr/>
          <p:nvPr/>
        </p:nvSpPr>
        <p:spPr>
          <a:xfrm>
            <a:off x="10190340" y="2567006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B0D4B62-B8DA-F10D-D049-9FC4DDCE2DEF}"/>
              </a:ext>
            </a:extLst>
          </p:cNvPr>
          <p:cNvSpPr/>
          <p:nvPr/>
        </p:nvSpPr>
        <p:spPr>
          <a:xfrm>
            <a:off x="10798666" y="2399552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850D0A3-32E7-D2D0-DEB1-F160EE9AD254}"/>
              </a:ext>
            </a:extLst>
          </p:cNvPr>
          <p:cNvSpPr/>
          <p:nvPr/>
        </p:nvSpPr>
        <p:spPr>
          <a:xfrm>
            <a:off x="10190340" y="4215416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84D0CB7-CB6B-23DF-7DB5-807A39C1D0FE}"/>
              </a:ext>
            </a:extLst>
          </p:cNvPr>
          <p:cNvSpPr/>
          <p:nvPr/>
        </p:nvSpPr>
        <p:spPr>
          <a:xfrm>
            <a:off x="10798666" y="4047962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3E76000-88A6-1397-51F0-E18D7A41F2AC}"/>
              </a:ext>
            </a:extLst>
          </p:cNvPr>
          <p:cNvSpPr/>
          <p:nvPr/>
        </p:nvSpPr>
        <p:spPr>
          <a:xfrm>
            <a:off x="10190340" y="5889377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58F1DF6-F861-034A-E135-8EACDBA024D4}"/>
              </a:ext>
            </a:extLst>
          </p:cNvPr>
          <p:cNvSpPr/>
          <p:nvPr/>
        </p:nvSpPr>
        <p:spPr>
          <a:xfrm>
            <a:off x="10798666" y="5721923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7FC82B3-9DD8-732C-3BF9-F19C78F42FC4}"/>
              </a:ext>
            </a:extLst>
          </p:cNvPr>
          <p:cNvSpPr/>
          <p:nvPr/>
        </p:nvSpPr>
        <p:spPr>
          <a:xfrm>
            <a:off x="10174655" y="2375516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Raster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3944AC3-33CB-4B7B-FD08-E178D71A32A8}"/>
              </a:ext>
            </a:extLst>
          </p:cNvPr>
          <p:cNvSpPr/>
          <p:nvPr/>
        </p:nvSpPr>
        <p:spPr>
          <a:xfrm>
            <a:off x="10174655" y="4025807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SDFAA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BBA86B-D142-F7B4-844A-2A34EE059939}"/>
              </a:ext>
            </a:extLst>
          </p:cNvPr>
          <p:cNvSpPr/>
          <p:nvPr/>
        </p:nvSpPr>
        <p:spPr>
          <a:xfrm>
            <a:off x="10174655" y="5701647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SDF32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E459E-808A-DECB-A267-CDABDFBF7736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E7D93-2066-C721-16DB-C318B9A4B329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00044-2F8E-5280-9B65-55165C09C3B1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the thesis</a:t>
            </a:r>
            <a:endParaRPr lang="en-US" sz="700" dirty="0"/>
          </a:p>
        </p:txBody>
      </p:sp>
      <p:pic>
        <p:nvPicPr>
          <p:cNvPr id="13" name="Picture 12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ACA28920-2634-1756-BCED-01B17AA634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718" y="1286075"/>
            <a:ext cx="3477817" cy="1188707"/>
          </a:xfrm>
          <a:prstGeom prst="rect">
            <a:avLst/>
          </a:prstGeom>
        </p:spPr>
      </p:pic>
      <p:pic>
        <p:nvPicPr>
          <p:cNvPr id="15" name="Picture 14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43ED31B0-8D8D-620A-2726-BE9C1BC53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108" y="4660704"/>
            <a:ext cx="3445035" cy="1177501"/>
          </a:xfrm>
          <a:prstGeom prst="rect">
            <a:avLst/>
          </a:prstGeom>
        </p:spPr>
      </p:pic>
      <p:pic>
        <p:nvPicPr>
          <p:cNvPr id="10" name="Picture 9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1F7B4896-F4A1-964B-0764-7FA1137F76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100" y="3010413"/>
            <a:ext cx="3551053" cy="1213738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F2B3D23-1E72-5230-C2B9-F482E16052D4}"/>
              </a:ext>
            </a:extLst>
          </p:cNvPr>
          <p:cNvSpPr/>
          <p:nvPr/>
        </p:nvSpPr>
        <p:spPr>
          <a:xfrm>
            <a:off x="2476717" y="4198868"/>
            <a:ext cx="2461539" cy="104094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b="1" dirty="0"/>
              <a:t>WCAG 2.0</a:t>
            </a:r>
          </a:p>
          <a:p>
            <a:pPr algn="ctr"/>
            <a:r>
              <a:rPr lang="en-IN" dirty="0"/>
              <a:t>Contrast  ≥  4.5</a:t>
            </a:r>
          </a:p>
          <a:p>
            <a:pPr algn="ctr"/>
            <a:r>
              <a:rPr lang="en-IN" dirty="0"/>
              <a:t>     Text size  ≥  24 </a:t>
            </a:r>
            <a:r>
              <a:rPr lang="en-IN" dirty="0" err="1"/>
              <a:t>px</a:t>
            </a:r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8D999C4-FCFF-137F-FAEB-EE6F5668E5E3}"/>
              </a:ext>
            </a:extLst>
          </p:cNvPr>
          <p:cNvSpPr/>
          <p:nvPr/>
        </p:nvSpPr>
        <p:spPr>
          <a:xfrm>
            <a:off x="4213418" y="4266801"/>
            <a:ext cx="533400" cy="333375"/>
          </a:xfrm>
          <a:prstGeom prst="roundRect">
            <a:avLst>
              <a:gd name="adj" fmla="val 25239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AA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577161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3ED5FC-2F7A-D60A-11DB-76B0A25A1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234C5E3-52C3-BBC8-D151-0D8EE8465845}"/>
              </a:ext>
            </a:extLst>
          </p:cNvPr>
          <p:cNvSpPr/>
          <p:nvPr/>
        </p:nvSpPr>
        <p:spPr>
          <a:xfrm>
            <a:off x="8647770" y="2984276"/>
            <a:ext cx="1390838" cy="60233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8E77086-F1DA-44D2-D7A0-50A10929F407}"/>
              </a:ext>
            </a:extLst>
          </p:cNvPr>
          <p:cNvSpPr/>
          <p:nvPr/>
        </p:nvSpPr>
        <p:spPr>
          <a:xfrm>
            <a:off x="9776928" y="2342253"/>
            <a:ext cx="1390838" cy="602330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BF87B48-E585-8608-C81E-BBE332BA34E4}"/>
              </a:ext>
            </a:extLst>
          </p:cNvPr>
          <p:cNvSpPr/>
          <p:nvPr/>
        </p:nvSpPr>
        <p:spPr>
          <a:xfrm>
            <a:off x="8647770" y="4853637"/>
            <a:ext cx="1390838" cy="60233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8DB56D9-321C-FCB7-4FFC-D2E80671090A}"/>
              </a:ext>
            </a:extLst>
          </p:cNvPr>
          <p:cNvSpPr/>
          <p:nvPr/>
        </p:nvSpPr>
        <p:spPr>
          <a:xfrm>
            <a:off x="9776928" y="4371804"/>
            <a:ext cx="1390838" cy="602330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65C5D-A0E5-22C4-4889-6F236B44CA2B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1055C-12E7-B508-4323-29363F6C6311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6D82C-7152-0C55-E119-C2A9B6D0A96F}"/>
              </a:ext>
            </a:extLst>
          </p:cNvPr>
          <p:cNvSpPr txBox="1"/>
          <p:nvPr/>
        </p:nvSpPr>
        <p:spPr>
          <a:xfrm>
            <a:off x="6440847" y="6633884"/>
            <a:ext cx="576011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  <a:hlinkClick r:id="rId4"/>
              </a:rPr>
              <a:t>beinternetawesome.withgoogle.com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&amp;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  <a:hlinkClick r:id="rId5"/>
              </a:rPr>
              <a:t>internethighway.e-bezpeci.cz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US" sz="700" dirty="0"/>
          </a:p>
        </p:txBody>
      </p:sp>
      <p:pic>
        <p:nvPicPr>
          <p:cNvPr id="10" name="Picture 9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0F78644-CEDA-DE51-C5E1-B5F03C169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096" y="2335497"/>
            <a:ext cx="2537135" cy="1258217"/>
          </a:xfrm>
          <a:prstGeom prst="roundRect">
            <a:avLst>
              <a:gd name="adj" fmla="val 977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pic>
        <p:nvPicPr>
          <p:cNvPr id="13" name="Picture 12" descr="A close up of a logo&#10;&#10;AI-generated content may be incorrect.">
            <a:extLst>
              <a:ext uri="{FF2B5EF4-FFF2-40B4-BE49-F238E27FC236}">
                <a16:creationId xmlns:a16="http://schemas.microsoft.com/office/drawing/2014/main" id="{F3B88497-CE5E-952A-B32D-43F8D4C407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221" y="4358407"/>
            <a:ext cx="2556010" cy="1118255"/>
          </a:xfrm>
          <a:prstGeom prst="roundRect">
            <a:avLst>
              <a:gd name="adj" fmla="val 112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D82628-AA62-F0A8-F168-A83FBF294C7D}"/>
              </a:ext>
            </a:extLst>
          </p:cNvPr>
          <p:cNvSpPr/>
          <p:nvPr/>
        </p:nvSpPr>
        <p:spPr>
          <a:xfrm>
            <a:off x="9343767" y="3544579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28.8 MB (4 levels)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50020F-480E-D163-AFB9-43DC5FF4546D}"/>
              </a:ext>
            </a:extLst>
          </p:cNvPr>
          <p:cNvSpPr/>
          <p:nvPr/>
        </p:nvSpPr>
        <p:spPr>
          <a:xfrm>
            <a:off x="9343767" y="5413911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78.1 MB (2 levels)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07AED3-800B-5884-A7A1-06574C02E583}"/>
              </a:ext>
            </a:extLst>
          </p:cNvPr>
          <p:cNvSpPr/>
          <p:nvPr/>
        </p:nvSpPr>
        <p:spPr>
          <a:xfrm>
            <a:off x="4741070" y="2239200"/>
            <a:ext cx="3481855" cy="3482944"/>
          </a:xfrm>
          <a:prstGeom prst="roundRect">
            <a:avLst>
              <a:gd name="adj" fmla="val 3410"/>
            </a:avLst>
          </a:prstGeom>
          <a:noFill/>
          <a:ln w="25400"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8100000" scaled="0"/>
            </a:gra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D34C02E-0CEE-3EBA-076C-8A285FBE2CBD}"/>
              </a:ext>
            </a:extLst>
          </p:cNvPr>
          <p:cNvSpPr/>
          <p:nvPr/>
        </p:nvSpPr>
        <p:spPr>
          <a:xfrm>
            <a:off x="4817974" y="2975962"/>
            <a:ext cx="3322726" cy="2665654"/>
          </a:xfrm>
          <a:prstGeom prst="roundRect">
            <a:avLst>
              <a:gd name="adj" fmla="val 4083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Textures   82%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2377613-3C91-6580-BB3E-D958EA9EE511}"/>
              </a:ext>
            </a:extLst>
          </p:cNvPr>
          <p:cNvSpPr/>
          <p:nvPr/>
        </p:nvSpPr>
        <p:spPr>
          <a:xfrm>
            <a:off x="6375723" y="5536730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11.2 MB (8 levels)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C7070E4-BC04-DD8E-3756-F73EC60A07B0}"/>
              </a:ext>
            </a:extLst>
          </p:cNvPr>
          <p:cNvSpPr/>
          <p:nvPr/>
        </p:nvSpPr>
        <p:spPr>
          <a:xfrm>
            <a:off x="4817974" y="2624732"/>
            <a:ext cx="1012211" cy="251817"/>
          </a:xfrm>
          <a:prstGeom prst="roundRect">
            <a:avLst>
              <a:gd name="adj" fmla="val 49214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Models 3%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78D85F4-77B9-C116-D034-88CFF4A9381B}"/>
              </a:ext>
            </a:extLst>
          </p:cNvPr>
          <p:cNvSpPr/>
          <p:nvPr/>
        </p:nvSpPr>
        <p:spPr>
          <a:xfrm>
            <a:off x="5911850" y="2308426"/>
            <a:ext cx="2221083" cy="170200"/>
          </a:xfrm>
          <a:prstGeom prst="roundRect">
            <a:avLst>
              <a:gd name="adj" fmla="val 47386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Shaders 4%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A421A8-AE0C-B5E1-2C90-F87B5A94D3BC}"/>
              </a:ext>
            </a:extLst>
          </p:cNvPr>
          <p:cNvSpPr/>
          <p:nvPr/>
        </p:nvSpPr>
        <p:spPr>
          <a:xfrm>
            <a:off x="4818989" y="2310225"/>
            <a:ext cx="1010311" cy="18673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Scripts 2%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7B8FF76-1851-8E6D-0D90-6B3F0CDC8FEB}"/>
              </a:ext>
            </a:extLst>
          </p:cNvPr>
          <p:cNvSpPr/>
          <p:nvPr/>
        </p:nvSpPr>
        <p:spPr>
          <a:xfrm>
            <a:off x="5911850" y="2583600"/>
            <a:ext cx="2221083" cy="287387"/>
          </a:xfrm>
          <a:prstGeom prst="roundRect">
            <a:avLst>
              <a:gd name="adj" fmla="val 35070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Other 9%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EC52EDA-B885-4360-5BE5-BC9079915711}"/>
              </a:ext>
            </a:extLst>
          </p:cNvPr>
          <p:cNvSpPr/>
          <p:nvPr/>
        </p:nvSpPr>
        <p:spPr>
          <a:xfrm>
            <a:off x="4816982" y="4778375"/>
            <a:ext cx="1254914" cy="860066"/>
          </a:xfrm>
          <a:prstGeom prst="roundRect">
            <a:avLst>
              <a:gd name="adj" fmla="val 10776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Pre-rendered Font atlas  9%</a:t>
            </a:r>
            <a:endParaRPr lang="cs-CZ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616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3366</TotalTime>
  <Words>588</Words>
  <Application>Microsoft Office PowerPoint</Application>
  <PresentationFormat>Widescreen</PresentationFormat>
  <Paragraphs>174</Paragraphs>
  <Slides>15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Poppins</vt:lpstr>
      <vt:lpstr>Product Sans</vt:lpstr>
      <vt:lpstr>Arial</vt:lpstr>
      <vt:lpstr>Figtree</vt:lpstr>
      <vt:lpstr>Poppins Light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Anila</dc:creator>
  <cp:lastModifiedBy>David Nápravník</cp:lastModifiedBy>
  <cp:revision>180</cp:revision>
  <dcterms:created xsi:type="dcterms:W3CDTF">2024-03-06T11:58:12Z</dcterms:created>
  <dcterms:modified xsi:type="dcterms:W3CDTF">2025-08-26T15:17:41Z</dcterms:modified>
</cp:coreProperties>
</file>

<file path=docProps/thumbnail.jpeg>
</file>